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4.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5.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6.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7.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8.xml" ContentType="application/vnd.openxmlformats-officedocument.themeOverride+xml"/>
  <Override PartName="/ppt/notesSlides/notesSlide3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519" r:id="rId3"/>
    <p:sldId id="577" r:id="rId4"/>
    <p:sldId id="576" r:id="rId5"/>
    <p:sldId id="579" r:id="rId6"/>
    <p:sldId id="580" r:id="rId7"/>
    <p:sldId id="668" r:id="rId8"/>
    <p:sldId id="584" r:id="rId9"/>
    <p:sldId id="671" r:id="rId10"/>
    <p:sldId id="628" r:id="rId11"/>
    <p:sldId id="603" r:id="rId12"/>
    <p:sldId id="715" r:id="rId13"/>
    <p:sldId id="713" r:id="rId14"/>
    <p:sldId id="658" r:id="rId15"/>
    <p:sldId id="282" r:id="rId16"/>
    <p:sldId id="707" r:id="rId17"/>
    <p:sldId id="592" r:id="rId18"/>
    <p:sldId id="660" r:id="rId19"/>
    <p:sldId id="279" r:id="rId20"/>
    <p:sldId id="596" r:id="rId21"/>
    <p:sldId id="600" r:id="rId22"/>
    <p:sldId id="602" r:id="rId23"/>
    <p:sldId id="612" r:id="rId24"/>
    <p:sldId id="290" r:id="rId25"/>
    <p:sldId id="291" r:id="rId26"/>
    <p:sldId id="659" r:id="rId27"/>
    <p:sldId id="661" r:id="rId28"/>
    <p:sldId id="571" r:id="rId29"/>
    <p:sldId id="259" r:id="rId30"/>
    <p:sldId id="698" r:id="rId31"/>
    <p:sldId id="702" r:id="rId32"/>
    <p:sldId id="703" r:id="rId33"/>
    <p:sldId id="704" r:id="rId34"/>
    <p:sldId id="706" r:id="rId35"/>
    <p:sldId id="697" r:id="rId36"/>
    <p:sldId id="272" r:id="rId37"/>
    <p:sldId id="718" r:id="rId38"/>
    <p:sldId id="569" r:id="rId39"/>
    <p:sldId id="696"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6FC6"/>
    <a:srgbClr val="DF8311"/>
    <a:srgbClr val="595959"/>
    <a:srgbClr val="203692"/>
    <a:srgbClr val="FFFFFF"/>
    <a:srgbClr val="132A8C"/>
    <a:srgbClr val="FDC722"/>
    <a:srgbClr val="B0DFA1"/>
    <a:srgbClr val="7F7F7F"/>
    <a:srgbClr val="59AA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00F025-0CE4-4E84-A4CF-F002DAE8FCC6}" v="279" dt="2020-06-09T15:51:41.7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7" autoAdjust="0"/>
    <p:restoredTop sz="95297" autoAdjust="0"/>
  </p:normalViewPr>
  <p:slideViewPr>
    <p:cSldViewPr snapToGrid="0">
      <p:cViewPr varScale="1">
        <p:scale>
          <a:sx n="87" d="100"/>
          <a:sy n="87" d="100"/>
        </p:scale>
        <p:origin x="499" y="67"/>
      </p:cViewPr>
      <p:guideLst/>
    </p:cSldViewPr>
  </p:slideViewPr>
  <p:notesTextViewPr>
    <p:cViewPr>
      <p:scale>
        <a:sx n="75" d="100"/>
        <a:sy n="7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nusu-my.sharepoint.com/personal/e0005504_u_nus_edu/Documents/PhDDefense/ThesisComments/Graphs_NEW-DESKTOP-T2GGSM4.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nusu-my.sharepoint.com/personal/e0005504_u_nus_edu/Documents/PhDDefense/ThesisComments/Graphs_NEW-DESKTOP-T2GGSM4.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https://nusu-my.sharepoint.com/personal/e0005504_u_nus_edu/Documents/PhDDefense/ThesisComments/Graphs_NEW-DESKTOP-T2GGSM4.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Book1"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https://nusu-my.sharepoint.com/personal/e0005504_u_nus_edu/Documents/WWW19/Paper%20Images/ONLINE_TEST_64_HR_n_NDCG_new.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https://nusu-my.sharepoint.com/personal/e0005504_u_nus_edu/Documents/WWW19/Paper%20Images/ONLINE_TEST_64_HR_n_NDCG_new.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Book1"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269509587692685"/>
          <c:y val="5.5623996120256133E-2"/>
          <c:w val="0.69122314438423682"/>
          <c:h val="0.82706869901963209"/>
        </c:manualLayout>
      </c:layout>
      <c:barChart>
        <c:barDir val="col"/>
        <c:grouping val="clustered"/>
        <c:varyColors val="0"/>
        <c:ser>
          <c:idx val="0"/>
          <c:order val="0"/>
          <c:tx>
            <c:strRef>
              <c:f>MM_Results_PPT!$B$2</c:f>
              <c:strCache>
                <c:ptCount val="1"/>
                <c:pt idx="0">
                  <c:v>Proposed</c:v>
                </c:pt>
              </c:strCache>
            </c:strRef>
          </c:tx>
          <c:spPr>
            <a:solidFill>
              <a:srgbClr val="D34C4C"/>
            </a:solidFill>
            <a:ln>
              <a:solidFill>
                <a:schemeClr val="tx1"/>
              </a:solidFill>
            </a:ln>
            <a:effectLst/>
          </c:spPr>
          <c:invertIfNegative val="0"/>
          <c:cat>
            <c:strRef>
              <c:f>MM_Results_PPT!$A$3:$A$6</c:f>
              <c:strCache>
                <c:ptCount val="4"/>
                <c:pt idx="0">
                  <c:v>Top-5</c:v>
                </c:pt>
                <c:pt idx="1">
                  <c:v>Top-10</c:v>
                </c:pt>
                <c:pt idx="2">
                  <c:v>Top-20</c:v>
                </c:pt>
                <c:pt idx="3">
                  <c:v>Top-50</c:v>
                </c:pt>
              </c:strCache>
            </c:strRef>
          </c:cat>
          <c:val>
            <c:numRef>
              <c:f>MM_Results_PPT!$B$3:$B$6</c:f>
              <c:numCache>
                <c:formatCode>General</c:formatCode>
                <c:ptCount val="4"/>
                <c:pt idx="0">
                  <c:v>2.1299999999999999E-2</c:v>
                </c:pt>
                <c:pt idx="1">
                  <c:v>1.83E-2</c:v>
                </c:pt>
                <c:pt idx="2">
                  <c:v>1.7899999999999999E-2</c:v>
                </c:pt>
                <c:pt idx="3">
                  <c:v>1.6199999999999999E-2</c:v>
                </c:pt>
              </c:numCache>
            </c:numRef>
          </c:val>
          <c:extLst>
            <c:ext xmlns:c16="http://schemas.microsoft.com/office/drawing/2014/chart" uri="{C3380CC4-5D6E-409C-BE32-E72D297353CC}">
              <c16:uniqueId val="{00000000-6FD3-4CE6-AEFF-751C1CB1F930}"/>
            </c:ext>
          </c:extLst>
        </c:ser>
        <c:ser>
          <c:idx val="1"/>
          <c:order val="1"/>
          <c:tx>
            <c:strRef>
              <c:f>MM_Results_PPT!$C$2</c:f>
              <c:strCache>
                <c:ptCount val="1"/>
                <c:pt idx="0">
                  <c:v>Cross-netwrk</c:v>
                </c:pt>
              </c:strCache>
            </c:strRef>
          </c:tx>
          <c:spPr>
            <a:solidFill>
              <a:srgbClr val="59AAF2"/>
            </a:solidFill>
            <a:ln>
              <a:solidFill>
                <a:schemeClr val="tx1"/>
              </a:solidFill>
            </a:ln>
            <a:effectLst/>
          </c:spPr>
          <c:invertIfNegative val="0"/>
          <c:cat>
            <c:strRef>
              <c:f>MM_Results_PPT!$A$3:$A$6</c:f>
              <c:strCache>
                <c:ptCount val="4"/>
                <c:pt idx="0">
                  <c:v>Top-5</c:v>
                </c:pt>
                <c:pt idx="1">
                  <c:v>Top-10</c:v>
                </c:pt>
                <c:pt idx="2">
                  <c:v>Top-20</c:v>
                </c:pt>
                <c:pt idx="3">
                  <c:v>Top-50</c:v>
                </c:pt>
              </c:strCache>
            </c:strRef>
          </c:cat>
          <c:val>
            <c:numRef>
              <c:f>MM_Results_PPT!$C$3:$C$6</c:f>
              <c:numCache>
                <c:formatCode>General</c:formatCode>
                <c:ptCount val="4"/>
                <c:pt idx="0">
                  <c:v>2.06E-2</c:v>
                </c:pt>
                <c:pt idx="1">
                  <c:v>1.7000000000000001E-2</c:v>
                </c:pt>
                <c:pt idx="2">
                  <c:v>1.67E-2</c:v>
                </c:pt>
                <c:pt idx="3">
                  <c:v>1.5100000000000001E-2</c:v>
                </c:pt>
              </c:numCache>
            </c:numRef>
          </c:val>
          <c:extLst>
            <c:ext xmlns:c16="http://schemas.microsoft.com/office/drawing/2014/chart" uri="{C3380CC4-5D6E-409C-BE32-E72D297353CC}">
              <c16:uniqueId val="{00000001-6FD3-4CE6-AEFF-751C1CB1F930}"/>
            </c:ext>
          </c:extLst>
        </c:ser>
        <c:ser>
          <c:idx val="2"/>
          <c:order val="2"/>
          <c:tx>
            <c:strRef>
              <c:f>MM_Results_PPT!$D$2</c:f>
              <c:strCache>
                <c:ptCount val="1"/>
                <c:pt idx="0">
                  <c:v>Time aware</c:v>
                </c:pt>
              </c:strCache>
            </c:strRef>
          </c:tx>
          <c:spPr>
            <a:solidFill>
              <a:srgbClr val="7F7F7F"/>
            </a:solidFill>
            <a:ln>
              <a:solidFill>
                <a:schemeClr val="tx1"/>
              </a:solidFill>
            </a:ln>
            <a:effectLst/>
          </c:spPr>
          <c:invertIfNegative val="0"/>
          <c:cat>
            <c:strRef>
              <c:f>MM_Results_PPT!$A$3:$A$6</c:f>
              <c:strCache>
                <c:ptCount val="4"/>
                <c:pt idx="0">
                  <c:v>Top-5</c:v>
                </c:pt>
                <c:pt idx="1">
                  <c:v>Top-10</c:v>
                </c:pt>
                <c:pt idx="2">
                  <c:v>Top-20</c:v>
                </c:pt>
                <c:pt idx="3">
                  <c:v>Top-50</c:v>
                </c:pt>
              </c:strCache>
            </c:strRef>
          </c:cat>
          <c:val>
            <c:numRef>
              <c:f>MM_Results_PPT!$D$3:$D$6</c:f>
              <c:numCache>
                <c:formatCode>General</c:formatCode>
                <c:ptCount val="4"/>
                <c:pt idx="0">
                  <c:v>2.9999999999999997E-4</c:v>
                </c:pt>
                <c:pt idx="1">
                  <c:v>2.9999999999999997E-4</c:v>
                </c:pt>
                <c:pt idx="2">
                  <c:v>2.9999999999999997E-4</c:v>
                </c:pt>
                <c:pt idx="3">
                  <c:v>2.9999999999999997E-4</c:v>
                </c:pt>
              </c:numCache>
            </c:numRef>
          </c:val>
          <c:extLst>
            <c:ext xmlns:c16="http://schemas.microsoft.com/office/drawing/2014/chart" uri="{C3380CC4-5D6E-409C-BE32-E72D297353CC}">
              <c16:uniqueId val="{00000002-6FD3-4CE6-AEFF-751C1CB1F930}"/>
            </c:ext>
          </c:extLst>
        </c:ser>
        <c:ser>
          <c:idx val="3"/>
          <c:order val="3"/>
          <c:tx>
            <c:strRef>
              <c:f>MM_Results_PPT!$E$2</c:f>
              <c:strCache>
                <c:ptCount val="1"/>
                <c:pt idx="0">
                  <c:v>MF</c:v>
                </c:pt>
              </c:strCache>
            </c:strRef>
          </c:tx>
          <c:spPr>
            <a:solidFill>
              <a:schemeClr val="accent5">
                <a:lumMod val="60000"/>
                <a:lumOff val="40000"/>
              </a:schemeClr>
            </a:solidFill>
            <a:ln>
              <a:solidFill>
                <a:schemeClr val="tx1"/>
              </a:solidFill>
            </a:ln>
            <a:effectLst/>
          </c:spPr>
          <c:invertIfNegative val="0"/>
          <c:cat>
            <c:strRef>
              <c:f>MM_Results_PPT!$A$3:$A$6</c:f>
              <c:strCache>
                <c:ptCount val="4"/>
                <c:pt idx="0">
                  <c:v>Top-5</c:v>
                </c:pt>
                <c:pt idx="1">
                  <c:v>Top-10</c:v>
                </c:pt>
                <c:pt idx="2">
                  <c:v>Top-20</c:v>
                </c:pt>
                <c:pt idx="3">
                  <c:v>Top-50</c:v>
                </c:pt>
              </c:strCache>
            </c:strRef>
          </c:cat>
          <c:val>
            <c:numRef>
              <c:f>MM_Results_PPT!$E$3:$E$6</c:f>
              <c:numCache>
                <c:formatCode>General</c:formatCode>
                <c:ptCount val="4"/>
                <c:pt idx="0">
                  <c:v>2.9999999999999997E-4</c:v>
                </c:pt>
                <c:pt idx="1">
                  <c:v>2.9999999999999997E-4</c:v>
                </c:pt>
                <c:pt idx="2">
                  <c:v>2.9999999999999997E-4</c:v>
                </c:pt>
                <c:pt idx="3">
                  <c:v>2.9999999999999997E-4</c:v>
                </c:pt>
              </c:numCache>
            </c:numRef>
          </c:val>
          <c:extLst>
            <c:ext xmlns:c16="http://schemas.microsoft.com/office/drawing/2014/chart" uri="{C3380CC4-5D6E-409C-BE32-E72D297353CC}">
              <c16:uniqueId val="{00000003-6FD3-4CE6-AEFF-751C1CB1F930}"/>
            </c:ext>
          </c:extLst>
        </c:ser>
        <c:dLbls>
          <c:showLegendKey val="0"/>
          <c:showVal val="0"/>
          <c:showCatName val="0"/>
          <c:showSerName val="0"/>
          <c:showPercent val="0"/>
          <c:showBubbleSize val="0"/>
        </c:dLbls>
        <c:gapWidth val="254"/>
        <c:overlap val="-53"/>
        <c:axId val="1317890623"/>
        <c:axId val="1314397455"/>
      </c:barChart>
      <c:catAx>
        <c:axId val="13178906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14397455"/>
        <c:crosses val="autoZero"/>
        <c:auto val="1"/>
        <c:lblAlgn val="ctr"/>
        <c:lblOffset val="100"/>
        <c:noMultiLvlLbl val="0"/>
      </c:catAx>
      <c:valAx>
        <c:axId val="131439745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SG" dirty="0"/>
                  <a:t>F1-Score</a:t>
                </a:r>
              </a:p>
            </c:rich>
          </c:tx>
          <c:layout>
            <c:manualLayout>
              <c:xMode val="edge"/>
              <c:yMode val="edge"/>
              <c:x val="1.8349614573389225E-2"/>
              <c:y val="0.3597180337215997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17890623"/>
        <c:crosses val="autoZero"/>
        <c:crossBetween val="between"/>
      </c:valAx>
      <c:spPr>
        <a:noFill/>
        <a:ln>
          <a:noFill/>
        </a:ln>
        <a:effectLst/>
      </c:spPr>
    </c:plotArea>
    <c:plotVisOnly val="1"/>
    <c:dispBlanksAs val="gap"/>
    <c:showDLblsOverMax val="0"/>
    <c:extLst/>
  </c:chart>
  <c:spPr>
    <a:noFill/>
    <a:ln>
      <a:solidFill>
        <a:schemeClr val="tx1"/>
      </a:solidFill>
    </a:ln>
    <a:effectLst/>
  </c:spPr>
  <c:txPr>
    <a:bodyPr/>
    <a:lstStyle/>
    <a:p>
      <a:pPr>
        <a:defRPr>
          <a:solidFill>
            <a:schemeClr val="tx1"/>
          </a:solidFill>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Sheet2!$I$2</c:f>
              <c:strCache>
                <c:ptCount val="1"/>
                <c:pt idx="0">
                  <c:v>Proposed</c:v>
                </c:pt>
              </c:strCache>
            </c:strRef>
          </c:tx>
          <c:spPr>
            <a:solidFill>
              <a:srgbClr val="D34C4C"/>
            </a:solidFill>
            <a:ln>
              <a:solidFill>
                <a:schemeClr val="tx1"/>
              </a:solidFill>
            </a:ln>
            <a:effectLst/>
          </c:spPr>
          <c:invertIfNegative val="0"/>
          <c:cat>
            <c:strRef>
              <c:f>Sheet2!$H$3:$H$6</c:f>
              <c:strCache>
                <c:ptCount val="4"/>
                <c:pt idx="0">
                  <c:v>Top-5</c:v>
                </c:pt>
                <c:pt idx="1">
                  <c:v>Top-10</c:v>
                </c:pt>
                <c:pt idx="2">
                  <c:v>Top-20</c:v>
                </c:pt>
                <c:pt idx="3">
                  <c:v>Top-50</c:v>
                </c:pt>
              </c:strCache>
            </c:strRef>
          </c:cat>
          <c:val>
            <c:numRef>
              <c:f>Sheet2!$I$3:$I$6</c:f>
              <c:numCache>
                <c:formatCode>General</c:formatCode>
                <c:ptCount val="4"/>
                <c:pt idx="0">
                  <c:v>2.5100000000000001E-2</c:v>
                </c:pt>
                <c:pt idx="1">
                  <c:v>2.1700000000000001E-2</c:v>
                </c:pt>
                <c:pt idx="2">
                  <c:v>2.1299999999999999E-2</c:v>
                </c:pt>
                <c:pt idx="3">
                  <c:v>1.83E-2</c:v>
                </c:pt>
              </c:numCache>
            </c:numRef>
          </c:val>
          <c:extLst>
            <c:ext xmlns:c16="http://schemas.microsoft.com/office/drawing/2014/chart" uri="{C3380CC4-5D6E-409C-BE32-E72D297353CC}">
              <c16:uniqueId val="{00000000-6FD3-4CE6-AEFF-751C1CB1F930}"/>
            </c:ext>
          </c:extLst>
        </c:ser>
        <c:ser>
          <c:idx val="1"/>
          <c:order val="1"/>
          <c:tx>
            <c:strRef>
              <c:f>Sheet2!$J$2</c:f>
              <c:strCache>
                <c:ptCount val="1"/>
                <c:pt idx="0">
                  <c:v>Cross-netwrk</c:v>
                </c:pt>
              </c:strCache>
            </c:strRef>
          </c:tx>
          <c:spPr>
            <a:solidFill>
              <a:srgbClr val="59AAF2"/>
            </a:solidFill>
            <a:ln>
              <a:solidFill>
                <a:schemeClr val="tx1"/>
              </a:solidFill>
            </a:ln>
            <a:effectLst/>
          </c:spPr>
          <c:invertIfNegative val="0"/>
          <c:cat>
            <c:strRef>
              <c:f>Sheet2!$H$3:$H$6</c:f>
              <c:strCache>
                <c:ptCount val="4"/>
                <c:pt idx="0">
                  <c:v>Top-5</c:v>
                </c:pt>
                <c:pt idx="1">
                  <c:v>Top-10</c:v>
                </c:pt>
                <c:pt idx="2">
                  <c:v>Top-20</c:v>
                </c:pt>
                <c:pt idx="3">
                  <c:v>Top-50</c:v>
                </c:pt>
              </c:strCache>
            </c:strRef>
          </c:cat>
          <c:val>
            <c:numRef>
              <c:f>Sheet2!$J$3:$J$6</c:f>
              <c:numCache>
                <c:formatCode>General</c:formatCode>
                <c:ptCount val="4"/>
                <c:pt idx="0">
                  <c:v>2.3199999999999998E-2</c:v>
                </c:pt>
                <c:pt idx="1">
                  <c:v>1.9699999999999999E-2</c:v>
                </c:pt>
                <c:pt idx="2">
                  <c:v>1.9199999999999998E-2</c:v>
                </c:pt>
                <c:pt idx="3">
                  <c:v>1.6199999999999999E-2</c:v>
                </c:pt>
              </c:numCache>
            </c:numRef>
          </c:val>
          <c:extLst>
            <c:ext xmlns:c16="http://schemas.microsoft.com/office/drawing/2014/chart" uri="{C3380CC4-5D6E-409C-BE32-E72D297353CC}">
              <c16:uniqueId val="{00000001-6FD3-4CE6-AEFF-751C1CB1F930}"/>
            </c:ext>
          </c:extLst>
        </c:ser>
        <c:ser>
          <c:idx val="2"/>
          <c:order val="2"/>
          <c:tx>
            <c:strRef>
              <c:f>Sheet2!$K$2</c:f>
              <c:strCache>
                <c:ptCount val="1"/>
                <c:pt idx="0">
                  <c:v>Time aware</c:v>
                </c:pt>
              </c:strCache>
            </c:strRef>
          </c:tx>
          <c:spPr>
            <a:solidFill>
              <a:srgbClr val="7F7F7F"/>
            </a:solidFill>
            <a:ln>
              <a:solidFill>
                <a:schemeClr val="tx1"/>
              </a:solidFill>
            </a:ln>
            <a:effectLst/>
          </c:spPr>
          <c:invertIfNegative val="0"/>
          <c:cat>
            <c:strRef>
              <c:f>Sheet2!$H$3:$H$6</c:f>
              <c:strCache>
                <c:ptCount val="4"/>
                <c:pt idx="0">
                  <c:v>Top-5</c:v>
                </c:pt>
                <c:pt idx="1">
                  <c:v>Top-10</c:v>
                </c:pt>
                <c:pt idx="2">
                  <c:v>Top-20</c:v>
                </c:pt>
                <c:pt idx="3">
                  <c:v>Top-50</c:v>
                </c:pt>
              </c:strCache>
            </c:strRef>
          </c:cat>
          <c:val>
            <c:numRef>
              <c:f>Sheet2!$K$3:$K$6</c:f>
              <c:numCache>
                <c:formatCode>General</c:formatCode>
                <c:ptCount val="4"/>
                <c:pt idx="0">
                  <c:v>2.0799999999999999E-2</c:v>
                </c:pt>
                <c:pt idx="1">
                  <c:v>1.72E-2</c:v>
                </c:pt>
                <c:pt idx="2">
                  <c:v>1.6199999999999999E-2</c:v>
                </c:pt>
                <c:pt idx="3">
                  <c:v>1.4500000000000001E-2</c:v>
                </c:pt>
              </c:numCache>
            </c:numRef>
          </c:val>
          <c:extLst>
            <c:ext xmlns:c16="http://schemas.microsoft.com/office/drawing/2014/chart" uri="{C3380CC4-5D6E-409C-BE32-E72D297353CC}">
              <c16:uniqueId val="{00000002-6FD3-4CE6-AEFF-751C1CB1F930}"/>
            </c:ext>
          </c:extLst>
        </c:ser>
        <c:ser>
          <c:idx val="3"/>
          <c:order val="3"/>
          <c:tx>
            <c:strRef>
              <c:f>Sheet2!$L$2</c:f>
              <c:strCache>
                <c:ptCount val="1"/>
                <c:pt idx="0">
                  <c:v>MF</c:v>
                </c:pt>
              </c:strCache>
            </c:strRef>
          </c:tx>
          <c:spPr>
            <a:solidFill>
              <a:schemeClr val="accent5">
                <a:lumMod val="60000"/>
                <a:lumOff val="40000"/>
              </a:schemeClr>
            </a:solidFill>
            <a:ln>
              <a:solidFill>
                <a:schemeClr val="tx1"/>
              </a:solidFill>
            </a:ln>
            <a:effectLst/>
          </c:spPr>
          <c:invertIfNegative val="0"/>
          <c:cat>
            <c:strRef>
              <c:f>Sheet2!$H$3:$H$6</c:f>
              <c:strCache>
                <c:ptCount val="4"/>
                <c:pt idx="0">
                  <c:v>Top-5</c:v>
                </c:pt>
                <c:pt idx="1">
                  <c:v>Top-10</c:v>
                </c:pt>
                <c:pt idx="2">
                  <c:v>Top-20</c:v>
                </c:pt>
                <c:pt idx="3">
                  <c:v>Top-50</c:v>
                </c:pt>
              </c:strCache>
            </c:strRef>
          </c:cat>
          <c:val>
            <c:numRef>
              <c:f>Sheet2!$L$3:$L$6</c:f>
              <c:numCache>
                <c:formatCode>General</c:formatCode>
                <c:ptCount val="4"/>
                <c:pt idx="0">
                  <c:v>1.4999999999999999E-2</c:v>
                </c:pt>
                <c:pt idx="1">
                  <c:v>1.2E-2</c:v>
                </c:pt>
                <c:pt idx="2">
                  <c:v>1.0999999999999999E-2</c:v>
                </c:pt>
                <c:pt idx="3">
                  <c:v>8.0000000000000002E-3</c:v>
                </c:pt>
              </c:numCache>
            </c:numRef>
          </c:val>
          <c:extLst>
            <c:ext xmlns:c16="http://schemas.microsoft.com/office/drawing/2014/chart" uri="{C3380CC4-5D6E-409C-BE32-E72D297353CC}">
              <c16:uniqueId val="{00000003-6FD3-4CE6-AEFF-751C1CB1F930}"/>
            </c:ext>
          </c:extLst>
        </c:ser>
        <c:dLbls>
          <c:showLegendKey val="0"/>
          <c:showVal val="0"/>
          <c:showCatName val="0"/>
          <c:showSerName val="0"/>
          <c:showPercent val="0"/>
          <c:showBubbleSize val="0"/>
        </c:dLbls>
        <c:gapWidth val="249"/>
        <c:overlap val="-43"/>
        <c:axId val="1317890623"/>
        <c:axId val="1314397455"/>
      </c:barChart>
      <c:catAx>
        <c:axId val="13178906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14397455"/>
        <c:crosses val="autoZero"/>
        <c:auto val="1"/>
        <c:lblAlgn val="ctr"/>
        <c:lblOffset val="100"/>
        <c:noMultiLvlLbl val="0"/>
      </c:catAx>
      <c:valAx>
        <c:axId val="131439745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SG" dirty="0">
                    <a:solidFill>
                      <a:schemeClr val="tx1"/>
                    </a:solidFill>
                  </a:rPr>
                  <a:t>F1-Score</a:t>
                </a:r>
              </a:p>
            </c:rich>
          </c:tx>
          <c:layout>
            <c:manualLayout>
              <c:xMode val="edge"/>
              <c:yMode val="edge"/>
              <c:x val="2.8546136287945851E-2"/>
              <c:y val="0.36477476064162301"/>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1789062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D34C4C"/>
            </a:solidFill>
            <a:ln>
              <a:solidFill>
                <a:schemeClr val="tx1"/>
              </a:solidFill>
            </a:ln>
            <a:effectLst/>
          </c:spPr>
          <c:invertIfNegative val="0"/>
          <c:dPt>
            <c:idx val="1"/>
            <c:invertIfNegative val="0"/>
            <c:bubble3D val="0"/>
            <c:spPr>
              <a:solidFill>
                <a:srgbClr val="59AAF2"/>
              </a:solidFill>
              <a:ln>
                <a:solidFill>
                  <a:schemeClr val="tx1"/>
                </a:solidFill>
              </a:ln>
              <a:effectLst/>
            </c:spPr>
            <c:extLst>
              <c:ext xmlns:c16="http://schemas.microsoft.com/office/drawing/2014/chart" uri="{C3380CC4-5D6E-409C-BE32-E72D297353CC}">
                <c16:uniqueId val="{00000006-84DB-4927-8393-08E6BE3E4028}"/>
              </c:ext>
            </c:extLst>
          </c:dPt>
          <c:dPt>
            <c:idx val="2"/>
            <c:invertIfNegative val="0"/>
            <c:bubble3D val="0"/>
            <c:spPr>
              <a:solidFill>
                <a:srgbClr val="7F7F7F"/>
              </a:solidFill>
              <a:ln>
                <a:solidFill>
                  <a:schemeClr val="tx1"/>
                </a:solidFill>
              </a:ln>
              <a:effectLst/>
            </c:spPr>
            <c:extLst>
              <c:ext xmlns:c16="http://schemas.microsoft.com/office/drawing/2014/chart" uri="{C3380CC4-5D6E-409C-BE32-E72D297353CC}">
                <c16:uniqueId val="{00000007-84DB-4927-8393-08E6BE3E4028}"/>
              </c:ext>
            </c:extLst>
          </c:dPt>
          <c:dPt>
            <c:idx val="3"/>
            <c:invertIfNegative val="0"/>
            <c:bubble3D val="0"/>
            <c:spPr>
              <a:solidFill>
                <a:srgbClr val="B0DFA1"/>
              </a:solidFill>
              <a:ln>
                <a:solidFill>
                  <a:schemeClr val="tx1"/>
                </a:solidFill>
              </a:ln>
              <a:effectLst/>
            </c:spPr>
            <c:extLst>
              <c:ext xmlns:c16="http://schemas.microsoft.com/office/drawing/2014/chart" uri="{C3380CC4-5D6E-409C-BE32-E72D297353CC}">
                <c16:uniqueId val="{00000008-84DB-4927-8393-08E6BE3E4028}"/>
              </c:ext>
            </c:extLst>
          </c:dPt>
          <c:cat>
            <c:strRef>
              <c:f>MM_Results_PPT!$N$2:$Q$2</c:f>
              <c:strCache>
                <c:ptCount val="4"/>
                <c:pt idx="0">
                  <c:v>Proposed</c:v>
                </c:pt>
                <c:pt idx="1">
                  <c:v>Cross-network</c:v>
                </c:pt>
                <c:pt idx="2">
                  <c:v>Time aware</c:v>
                </c:pt>
                <c:pt idx="3">
                  <c:v>MF</c:v>
                </c:pt>
              </c:strCache>
            </c:strRef>
          </c:cat>
          <c:val>
            <c:numRef>
              <c:f>MM_Results_PPT!$N$3:$Q$3</c:f>
              <c:numCache>
                <c:formatCode>General</c:formatCode>
                <c:ptCount val="4"/>
                <c:pt idx="0">
                  <c:v>0.74229999999999996</c:v>
                </c:pt>
                <c:pt idx="1">
                  <c:v>0.72650000000000003</c:v>
                </c:pt>
                <c:pt idx="2">
                  <c:v>0.66859999999999997</c:v>
                </c:pt>
                <c:pt idx="3">
                  <c:v>0.66279999999999994</c:v>
                </c:pt>
              </c:numCache>
            </c:numRef>
          </c:val>
          <c:extLst>
            <c:ext xmlns:c16="http://schemas.microsoft.com/office/drawing/2014/chart" uri="{C3380CC4-5D6E-409C-BE32-E72D297353CC}">
              <c16:uniqueId val="{00000000-6FD3-4CE6-AEFF-751C1CB1F930}"/>
            </c:ext>
          </c:extLst>
        </c:ser>
        <c:dLbls>
          <c:showLegendKey val="0"/>
          <c:showVal val="0"/>
          <c:showCatName val="0"/>
          <c:showSerName val="0"/>
          <c:showPercent val="0"/>
          <c:showBubbleSize val="0"/>
        </c:dLbls>
        <c:gapWidth val="72"/>
        <c:overlap val="-24"/>
        <c:axId val="1317890623"/>
        <c:axId val="1314397455"/>
      </c:barChart>
      <c:catAx>
        <c:axId val="1317890623"/>
        <c:scaling>
          <c:orientation val="minMax"/>
        </c:scaling>
        <c:delete val="1"/>
        <c:axPos val="b"/>
        <c:numFmt formatCode="General" sourceLinked="1"/>
        <c:majorTickMark val="none"/>
        <c:minorTickMark val="none"/>
        <c:tickLblPos val="nextTo"/>
        <c:crossAx val="1314397455"/>
        <c:crosses val="autoZero"/>
        <c:auto val="1"/>
        <c:lblAlgn val="ctr"/>
        <c:lblOffset val="100"/>
        <c:noMultiLvlLbl val="0"/>
      </c:catAx>
      <c:valAx>
        <c:axId val="1314397455"/>
        <c:scaling>
          <c:orientation val="minMax"/>
          <c:max val="0.7500000000000001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17890623"/>
        <c:crosses val="autoZero"/>
        <c:crossBetween val="between"/>
      </c:valAx>
      <c:spPr>
        <a:noFill/>
        <a:ln>
          <a:noFill/>
        </a:ln>
        <a:effectLst/>
      </c:spPr>
    </c:plotArea>
    <c:plotVisOnly val="1"/>
    <c:dispBlanksAs val="gap"/>
    <c:showDLblsOverMax val="0"/>
    <c:extLst/>
  </c:chart>
  <c:spPr>
    <a:noFill/>
    <a:ln>
      <a:solidFill>
        <a:schemeClr val="tx1"/>
      </a:solidFill>
    </a:ln>
    <a:effectLst/>
  </c:spPr>
  <c:txPr>
    <a:bodyPr/>
    <a:lstStyle/>
    <a:p>
      <a:pPr>
        <a:defRPr>
          <a:solidFill>
            <a:schemeClr val="tx1"/>
          </a:solidFill>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D34C4C"/>
            </a:solidFill>
            <a:ln>
              <a:solidFill>
                <a:schemeClr val="tx1"/>
              </a:solidFill>
            </a:ln>
            <a:effectLst/>
          </c:spPr>
          <c:invertIfNegative val="0"/>
          <c:dPt>
            <c:idx val="1"/>
            <c:invertIfNegative val="0"/>
            <c:bubble3D val="0"/>
            <c:spPr>
              <a:solidFill>
                <a:srgbClr val="59AAF2"/>
              </a:solidFill>
              <a:ln>
                <a:solidFill>
                  <a:schemeClr val="tx1"/>
                </a:solidFill>
              </a:ln>
              <a:effectLst/>
            </c:spPr>
            <c:extLst>
              <c:ext xmlns:c16="http://schemas.microsoft.com/office/drawing/2014/chart" uri="{C3380CC4-5D6E-409C-BE32-E72D297353CC}">
                <c16:uniqueId val="{00000011-A0EF-4577-BA1B-C6F315996293}"/>
              </c:ext>
            </c:extLst>
          </c:dPt>
          <c:dPt>
            <c:idx val="2"/>
            <c:invertIfNegative val="0"/>
            <c:bubble3D val="0"/>
            <c:spPr>
              <a:solidFill>
                <a:srgbClr val="7F7F7F"/>
              </a:solidFill>
              <a:ln>
                <a:solidFill>
                  <a:schemeClr val="tx1"/>
                </a:solidFill>
              </a:ln>
              <a:effectLst/>
            </c:spPr>
            <c:extLst>
              <c:ext xmlns:c16="http://schemas.microsoft.com/office/drawing/2014/chart" uri="{C3380CC4-5D6E-409C-BE32-E72D297353CC}">
                <c16:uniqueId val="{00000013-A0EF-4577-BA1B-C6F315996293}"/>
              </c:ext>
            </c:extLst>
          </c:dPt>
          <c:dPt>
            <c:idx val="3"/>
            <c:invertIfNegative val="0"/>
            <c:bubble3D val="0"/>
            <c:spPr>
              <a:solidFill>
                <a:srgbClr val="B0DFA1"/>
              </a:solidFill>
              <a:ln>
                <a:solidFill>
                  <a:schemeClr val="tx1"/>
                </a:solidFill>
              </a:ln>
              <a:effectLst/>
            </c:spPr>
            <c:extLst>
              <c:ext xmlns:c16="http://schemas.microsoft.com/office/drawing/2014/chart" uri="{C3380CC4-5D6E-409C-BE32-E72D297353CC}">
                <c16:uniqueId val="{00000014-A0EF-4577-BA1B-C6F315996293}"/>
              </c:ext>
            </c:extLst>
          </c:dPt>
          <c:cat>
            <c:strRef>
              <c:f>MM_Results_PPT!$S$2:$V$2</c:f>
              <c:strCache>
                <c:ptCount val="4"/>
                <c:pt idx="0">
                  <c:v>Proposed</c:v>
                </c:pt>
                <c:pt idx="1">
                  <c:v>Cross-network</c:v>
                </c:pt>
                <c:pt idx="2">
                  <c:v>Time aware</c:v>
                </c:pt>
                <c:pt idx="3">
                  <c:v>MF</c:v>
                </c:pt>
              </c:strCache>
            </c:strRef>
          </c:cat>
          <c:val>
            <c:numRef>
              <c:f>MM_Results_PPT!$S$3:$V$3</c:f>
              <c:numCache>
                <c:formatCode>General</c:formatCode>
                <c:ptCount val="4"/>
                <c:pt idx="0">
                  <c:v>2.0899999999999998E-2</c:v>
                </c:pt>
                <c:pt idx="1">
                  <c:v>1.8700000000000001E-2</c:v>
                </c:pt>
                <c:pt idx="2">
                  <c:v>1.5100000000000001E-2</c:v>
                </c:pt>
                <c:pt idx="3">
                  <c:v>1.4800000000000001E-2</c:v>
                </c:pt>
              </c:numCache>
            </c:numRef>
          </c:val>
          <c:extLst>
            <c:ext xmlns:c16="http://schemas.microsoft.com/office/drawing/2014/chart" uri="{C3380CC4-5D6E-409C-BE32-E72D297353CC}">
              <c16:uniqueId val="{00000000-6FD3-4CE6-AEFF-751C1CB1F930}"/>
            </c:ext>
          </c:extLst>
        </c:ser>
        <c:dLbls>
          <c:showLegendKey val="0"/>
          <c:showVal val="0"/>
          <c:showCatName val="0"/>
          <c:showSerName val="0"/>
          <c:showPercent val="0"/>
          <c:showBubbleSize val="0"/>
        </c:dLbls>
        <c:gapWidth val="80"/>
        <c:overlap val="-27"/>
        <c:axId val="1317890623"/>
        <c:axId val="1314397455"/>
      </c:barChart>
      <c:catAx>
        <c:axId val="1317890623"/>
        <c:scaling>
          <c:orientation val="minMax"/>
        </c:scaling>
        <c:delete val="1"/>
        <c:axPos val="b"/>
        <c:numFmt formatCode="General" sourceLinked="1"/>
        <c:majorTickMark val="none"/>
        <c:minorTickMark val="none"/>
        <c:tickLblPos val="nextTo"/>
        <c:crossAx val="1314397455"/>
        <c:crosses val="autoZero"/>
        <c:auto val="1"/>
        <c:lblAlgn val="ctr"/>
        <c:lblOffset val="100"/>
        <c:noMultiLvlLbl val="0"/>
      </c:catAx>
      <c:valAx>
        <c:axId val="1314397455"/>
        <c:scaling>
          <c:orientation val="minMax"/>
          <c:max val="2.2000000000000006E-2"/>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17890623"/>
        <c:crosses val="autoZero"/>
        <c:crossBetween val="between"/>
      </c:valAx>
      <c:spPr>
        <a:noFill/>
        <a:ln>
          <a:noFill/>
        </a:ln>
        <a:effectLst/>
      </c:spPr>
    </c:plotArea>
    <c:plotVisOnly val="1"/>
    <c:dispBlanksAs val="gap"/>
    <c:showDLblsOverMax val="0"/>
    <c:extLst/>
  </c:chart>
  <c:spPr>
    <a:noFill/>
    <a:ln>
      <a:solidFill>
        <a:schemeClr val="tx1"/>
      </a:solidFill>
    </a:ln>
    <a:effectLst/>
  </c:spPr>
  <c:txPr>
    <a:bodyPr/>
    <a:lstStyle/>
    <a:p>
      <a:pPr>
        <a:defRPr>
          <a:solidFill>
            <a:schemeClr val="tx1"/>
          </a:solidFill>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barChart>
        <c:barDir val="bar"/>
        <c:grouping val="clustered"/>
        <c:varyColors val="0"/>
        <c:ser>
          <c:idx val="0"/>
          <c:order val="0"/>
          <c:tx>
            <c:strRef>
              <c:f>Sheet2!$A$15</c:f>
              <c:strCache>
                <c:ptCount val="1"/>
                <c:pt idx="0">
                  <c:v>Diversity</c:v>
                </c:pt>
              </c:strCache>
            </c:strRef>
          </c:tx>
          <c:spPr>
            <a:solidFill>
              <a:schemeClr val="accent1"/>
            </a:solidFill>
            <a:ln>
              <a:solidFill>
                <a:schemeClr val="tx1"/>
              </a:solidFill>
            </a:ln>
            <a:effectLst/>
          </c:spPr>
          <c:invertIfNegative val="0"/>
          <c:dPt>
            <c:idx val="0"/>
            <c:invertIfNegative val="0"/>
            <c:bubble3D val="0"/>
            <c:spPr>
              <a:solidFill>
                <a:srgbClr val="00B0F0">
                  <a:alpha val="70000"/>
                </a:srgbClr>
              </a:solidFill>
              <a:ln>
                <a:solidFill>
                  <a:schemeClr val="tx1"/>
                </a:solidFill>
              </a:ln>
              <a:effectLst/>
            </c:spPr>
            <c:extLst>
              <c:ext xmlns:c16="http://schemas.microsoft.com/office/drawing/2014/chart" uri="{C3380CC4-5D6E-409C-BE32-E72D297353CC}">
                <c16:uniqueId val="{00000005-9456-4C78-9594-8A48AA5B3292}"/>
              </c:ext>
            </c:extLst>
          </c:dPt>
          <c:dPt>
            <c:idx val="1"/>
            <c:invertIfNegative val="0"/>
            <c:bubble3D val="0"/>
            <c:spPr>
              <a:solidFill>
                <a:srgbClr val="92D050">
                  <a:alpha val="70000"/>
                </a:srgbClr>
              </a:solidFill>
              <a:ln>
                <a:solidFill>
                  <a:schemeClr val="tx1"/>
                </a:solidFill>
              </a:ln>
              <a:effectLst/>
            </c:spPr>
            <c:extLst>
              <c:ext xmlns:c16="http://schemas.microsoft.com/office/drawing/2014/chart" uri="{C3380CC4-5D6E-409C-BE32-E72D297353CC}">
                <c16:uniqueId val="{00000004-9456-4C78-9594-8A48AA5B3292}"/>
              </c:ext>
            </c:extLst>
          </c:dPt>
          <c:dPt>
            <c:idx val="2"/>
            <c:invertIfNegative val="0"/>
            <c:bubble3D val="0"/>
            <c:spPr>
              <a:solidFill>
                <a:srgbClr val="DC7700">
                  <a:alpha val="70000"/>
                </a:srgbClr>
              </a:solidFill>
              <a:ln>
                <a:solidFill>
                  <a:schemeClr val="tx1"/>
                </a:solidFill>
              </a:ln>
              <a:effectLst/>
            </c:spPr>
            <c:extLst>
              <c:ext xmlns:c16="http://schemas.microsoft.com/office/drawing/2014/chart" uri="{C3380CC4-5D6E-409C-BE32-E72D297353CC}">
                <c16:uniqueId val="{00000003-9456-4C78-9594-8A48AA5B3292}"/>
              </c:ext>
            </c:extLst>
          </c:dPt>
          <c:dPt>
            <c:idx val="3"/>
            <c:invertIfNegative val="0"/>
            <c:bubble3D val="0"/>
            <c:spPr>
              <a:solidFill>
                <a:srgbClr val="7A7A7A">
                  <a:alpha val="70000"/>
                </a:srgbClr>
              </a:solidFill>
              <a:ln>
                <a:solidFill>
                  <a:schemeClr val="tx1"/>
                </a:solidFill>
              </a:ln>
              <a:effectLst/>
            </c:spPr>
            <c:extLst>
              <c:ext xmlns:c16="http://schemas.microsoft.com/office/drawing/2014/chart" uri="{C3380CC4-5D6E-409C-BE32-E72D297353CC}">
                <c16:uniqueId val="{00000002-9456-4C78-9594-8A48AA5B3292}"/>
              </c:ext>
            </c:extLst>
          </c:dPt>
          <c:dPt>
            <c:idx val="4"/>
            <c:invertIfNegative val="0"/>
            <c:bubble3D val="0"/>
            <c:spPr>
              <a:solidFill>
                <a:srgbClr val="0070C0">
                  <a:alpha val="70000"/>
                </a:srgbClr>
              </a:solidFill>
              <a:ln>
                <a:solidFill>
                  <a:schemeClr val="tx1"/>
                </a:solidFill>
              </a:ln>
              <a:effectLst/>
            </c:spPr>
            <c:extLst>
              <c:ext xmlns:c16="http://schemas.microsoft.com/office/drawing/2014/chart" uri="{C3380CC4-5D6E-409C-BE32-E72D297353CC}">
                <c16:uniqueId val="{00000006-9456-4C78-9594-8A48AA5B3292}"/>
              </c:ext>
            </c:extLst>
          </c:dPt>
          <c:dPt>
            <c:idx val="5"/>
            <c:invertIfNegative val="0"/>
            <c:bubble3D val="0"/>
            <c:spPr>
              <a:solidFill>
                <a:srgbClr val="C00000">
                  <a:alpha val="70000"/>
                </a:srgbClr>
              </a:solidFill>
              <a:ln>
                <a:solidFill>
                  <a:schemeClr val="tx1"/>
                </a:solidFill>
              </a:ln>
              <a:effectLst/>
            </c:spPr>
            <c:extLst>
              <c:ext xmlns:c16="http://schemas.microsoft.com/office/drawing/2014/chart" uri="{C3380CC4-5D6E-409C-BE32-E72D297353CC}">
                <c16:uniqueId val="{00000001-9456-4C78-9594-8A48AA5B3292}"/>
              </c:ext>
            </c:extLst>
          </c:dPt>
          <c:cat>
            <c:strRef>
              <c:f>Sheet2!$B$14:$G$14</c:f>
              <c:strCache>
                <c:ptCount val="6"/>
                <c:pt idx="0">
                  <c:v>TimePop</c:v>
                </c:pt>
                <c:pt idx="1">
                  <c:v>DMF</c:v>
                </c:pt>
                <c:pt idx="2">
                  <c:v>TDCN</c:v>
                </c:pt>
                <c:pt idx="3">
                  <c:v>Time-LSTM</c:v>
                </c:pt>
                <c:pt idx="4">
                  <c:v>CLSTM</c:v>
                </c:pt>
                <c:pt idx="5">
                  <c:v>Proposed</c:v>
                </c:pt>
              </c:strCache>
            </c:strRef>
          </c:cat>
          <c:val>
            <c:numRef>
              <c:f>Sheet2!$B$15:$G$15</c:f>
              <c:numCache>
                <c:formatCode>General</c:formatCode>
                <c:ptCount val="6"/>
                <c:pt idx="0">
                  <c:v>0.68230000000000002</c:v>
                </c:pt>
                <c:pt idx="1">
                  <c:v>0.70351200000000003</c:v>
                </c:pt>
                <c:pt idx="2">
                  <c:v>0.76282499999999998</c:v>
                </c:pt>
                <c:pt idx="3">
                  <c:v>0.76261849999999998</c:v>
                </c:pt>
                <c:pt idx="4">
                  <c:v>0.80168399999999995</c:v>
                </c:pt>
                <c:pt idx="5">
                  <c:v>0.86341366799999997</c:v>
                </c:pt>
              </c:numCache>
            </c:numRef>
          </c:val>
          <c:extLst>
            <c:ext xmlns:c16="http://schemas.microsoft.com/office/drawing/2014/chart" uri="{C3380CC4-5D6E-409C-BE32-E72D297353CC}">
              <c16:uniqueId val="{00000000-9456-4C78-9594-8A48AA5B3292}"/>
            </c:ext>
          </c:extLst>
        </c:ser>
        <c:dLbls>
          <c:showLegendKey val="0"/>
          <c:showVal val="0"/>
          <c:showCatName val="0"/>
          <c:showSerName val="0"/>
          <c:showPercent val="0"/>
          <c:showBubbleSize val="0"/>
        </c:dLbls>
        <c:gapWidth val="126"/>
        <c:overlap val="100"/>
        <c:axId val="1379552928"/>
        <c:axId val="1267463824"/>
      </c:barChart>
      <c:catAx>
        <c:axId val="1379552928"/>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267463824"/>
        <c:crosses val="autoZero"/>
        <c:auto val="1"/>
        <c:lblAlgn val="ctr"/>
        <c:lblOffset val="100"/>
        <c:noMultiLvlLbl val="0"/>
      </c:catAx>
      <c:valAx>
        <c:axId val="1267463824"/>
        <c:scaling>
          <c:orientation val="minMax"/>
          <c:max val="0.9"/>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795529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SG"/>
              <a:t>Novelty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barChart>
        <c:barDir val="bar"/>
        <c:grouping val="clustered"/>
        <c:varyColors val="0"/>
        <c:ser>
          <c:idx val="0"/>
          <c:order val="0"/>
          <c:tx>
            <c:strRef>
              <c:f>Sheet2!$A$17</c:f>
              <c:strCache>
                <c:ptCount val="1"/>
                <c:pt idx="0">
                  <c:v>Novelty</c:v>
                </c:pt>
              </c:strCache>
            </c:strRef>
          </c:tx>
          <c:spPr>
            <a:solidFill>
              <a:schemeClr val="accent1"/>
            </a:solidFill>
            <a:ln>
              <a:solidFill>
                <a:schemeClr val="tx1"/>
              </a:solidFill>
            </a:ln>
            <a:effectLst/>
          </c:spPr>
          <c:invertIfNegative val="0"/>
          <c:dPt>
            <c:idx val="0"/>
            <c:invertIfNegative val="0"/>
            <c:bubble3D val="0"/>
            <c:spPr>
              <a:solidFill>
                <a:srgbClr val="00B0F0">
                  <a:alpha val="70000"/>
                </a:srgbClr>
              </a:solidFill>
              <a:ln>
                <a:solidFill>
                  <a:schemeClr val="tx1"/>
                </a:solidFill>
              </a:ln>
              <a:effectLst/>
            </c:spPr>
            <c:extLst>
              <c:ext xmlns:c16="http://schemas.microsoft.com/office/drawing/2014/chart" uri="{C3380CC4-5D6E-409C-BE32-E72D297353CC}">
                <c16:uniqueId val="{00000005-9456-4C78-9594-8A48AA5B3292}"/>
              </c:ext>
            </c:extLst>
          </c:dPt>
          <c:dPt>
            <c:idx val="1"/>
            <c:invertIfNegative val="0"/>
            <c:bubble3D val="0"/>
            <c:spPr>
              <a:solidFill>
                <a:srgbClr val="92D050">
                  <a:alpha val="70000"/>
                </a:srgbClr>
              </a:solidFill>
              <a:ln>
                <a:solidFill>
                  <a:schemeClr val="tx1"/>
                </a:solidFill>
              </a:ln>
              <a:effectLst/>
            </c:spPr>
            <c:extLst>
              <c:ext xmlns:c16="http://schemas.microsoft.com/office/drawing/2014/chart" uri="{C3380CC4-5D6E-409C-BE32-E72D297353CC}">
                <c16:uniqueId val="{00000004-9456-4C78-9594-8A48AA5B3292}"/>
              </c:ext>
            </c:extLst>
          </c:dPt>
          <c:dPt>
            <c:idx val="2"/>
            <c:invertIfNegative val="0"/>
            <c:bubble3D val="0"/>
            <c:spPr>
              <a:solidFill>
                <a:srgbClr val="DC7700">
                  <a:alpha val="70000"/>
                </a:srgbClr>
              </a:solidFill>
              <a:ln>
                <a:solidFill>
                  <a:schemeClr val="tx1"/>
                </a:solidFill>
              </a:ln>
              <a:effectLst/>
            </c:spPr>
            <c:extLst>
              <c:ext xmlns:c16="http://schemas.microsoft.com/office/drawing/2014/chart" uri="{C3380CC4-5D6E-409C-BE32-E72D297353CC}">
                <c16:uniqueId val="{00000003-9456-4C78-9594-8A48AA5B3292}"/>
              </c:ext>
            </c:extLst>
          </c:dPt>
          <c:dPt>
            <c:idx val="3"/>
            <c:invertIfNegative val="0"/>
            <c:bubble3D val="0"/>
            <c:spPr>
              <a:solidFill>
                <a:srgbClr val="7A7A7A">
                  <a:alpha val="70000"/>
                </a:srgbClr>
              </a:solidFill>
              <a:ln>
                <a:solidFill>
                  <a:schemeClr val="tx1"/>
                </a:solidFill>
              </a:ln>
              <a:effectLst/>
            </c:spPr>
            <c:extLst>
              <c:ext xmlns:c16="http://schemas.microsoft.com/office/drawing/2014/chart" uri="{C3380CC4-5D6E-409C-BE32-E72D297353CC}">
                <c16:uniqueId val="{00000002-9456-4C78-9594-8A48AA5B3292}"/>
              </c:ext>
            </c:extLst>
          </c:dPt>
          <c:dPt>
            <c:idx val="4"/>
            <c:invertIfNegative val="0"/>
            <c:bubble3D val="0"/>
            <c:spPr>
              <a:solidFill>
                <a:srgbClr val="0070C0">
                  <a:alpha val="70000"/>
                </a:srgbClr>
              </a:solidFill>
              <a:ln>
                <a:solidFill>
                  <a:schemeClr val="tx1"/>
                </a:solidFill>
              </a:ln>
              <a:effectLst/>
            </c:spPr>
            <c:extLst>
              <c:ext xmlns:c16="http://schemas.microsoft.com/office/drawing/2014/chart" uri="{C3380CC4-5D6E-409C-BE32-E72D297353CC}">
                <c16:uniqueId val="{00000006-9456-4C78-9594-8A48AA5B3292}"/>
              </c:ext>
            </c:extLst>
          </c:dPt>
          <c:dPt>
            <c:idx val="5"/>
            <c:invertIfNegative val="0"/>
            <c:bubble3D val="0"/>
            <c:spPr>
              <a:solidFill>
                <a:srgbClr val="C00000">
                  <a:alpha val="70000"/>
                </a:srgbClr>
              </a:solidFill>
              <a:ln>
                <a:solidFill>
                  <a:schemeClr val="tx1"/>
                </a:solidFill>
              </a:ln>
              <a:effectLst/>
            </c:spPr>
            <c:extLst>
              <c:ext xmlns:c16="http://schemas.microsoft.com/office/drawing/2014/chart" uri="{C3380CC4-5D6E-409C-BE32-E72D297353CC}">
                <c16:uniqueId val="{00000001-9456-4C78-9594-8A48AA5B3292}"/>
              </c:ext>
            </c:extLst>
          </c:dPt>
          <c:cat>
            <c:strRef>
              <c:f>Sheet2!$B$16:$G$16</c:f>
              <c:strCache>
                <c:ptCount val="6"/>
                <c:pt idx="0">
                  <c:v>TimePop</c:v>
                </c:pt>
                <c:pt idx="1">
                  <c:v>DMF</c:v>
                </c:pt>
                <c:pt idx="2">
                  <c:v>TDCN</c:v>
                </c:pt>
                <c:pt idx="3">
                  <c:v>Time-LSTM</c:v>
                </c:pt>
                <c:pt idx="4">
                  <c:v>CLSTM</c:v>
                </c:pt>
                <c:pt idx="5">
                  <c:v>Proposed</c:v>
                </c:pt>
              </c:strCache>
            </c:strRef>
          </c:cat>
          <c:val>
            <c:numRef>
              <c:f>Sheet2!$B$17:$G$17</c:f>
              <c:numCache>
                <c:formatCode>General</c:formatCode>
                <c:ptCount val="6"/>
                <c:pt idx="0">
                  <c:v>1.5900000000000001E-2</c:v>
                </c:pt>
                <c:pt idx="1">
                  <c:v>1.86558E-2</c:v>
                </c:pt>
                <c:pt idx="2">
                  <c:v>2.4497000000000001E-2</c:v>
                </c:pt>
                <c:pt idx="3">
                  <c:v>2.0038400000000001E-2</c:v>
                </c:pt>
                <c:pt idx="4">
                  <c:v>3.5529999999999999E-2</c:v>
                </c:pt>
                <c:pt idx="5">
                  <c:v>4.0077840000000003E-2</c:v>
                </c:pt>
              </c:numCache>
            </c:numRef>
          </c:val>
          <c:extLst>
            <c:ext xmlns:c16="http://schemas.microsoft.com/office/drawing/2014/chart" uri="{C3380CC4-5D6E-409C-BE32-E72D297353CC}">
              <c16:uniqueId val="{00000000-9456-4C78-9594-8A48AA5B3292}"/>
            </c:ext>
          </c:extLst>
        </c:ser>
        <c:dLbls>
          <c:showLegendKey val="0"/>
          <c:showVal val="0"/>
          <c:showCatName val="0"/>
          <c:showSerName val="0"/>
          <c:showPercent val="0"/>
          <c:showBubbleSize val="0"/>
        </c:dLbls>
        <c:gapWidth val="126"/>
        <c:overlap val="100"/>
        <c:axId val="1379552928"/>
        <c:axId val="1267463824"/>
      </c:barChart>
      <c:catAx>
        <c:axId val="1379552928"/>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267463824"/>
        <c:crosses val="autoZero"/>
        <c:auto val="1"/>
        <c:lblAlgn val="ctr"/>
        <c:lblOffset val="100"/>
        <c:noMultiLvlLbl val="0"/>
      </c:catAx>
      <c:valAx>
        <c:axId val="1267463824"/>
        <c:scaling>
          <c:orientation val="minMax"/>
          <c:max val="4.5000000000000012E-2"/>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79552928"/>
        <c:crosses val="autoZero"/>
        <c:crossBetween val="between"/>
      </c:valAx>
      <c:spPr>
        <a:noFill/>
        <a:ln>
          <a:noFill/>
        </a:ln>
        <a:effectLst/>
      </c:spPr>
    </c:plotArea>
    <c:plotVisOnly val="1"/>
    <c:dispBlanksAs val="gap"/>
    <c:showDLblsOverMax val="0"/>
    <c:extLst/>
  </c:chart>
  <c:spPr>
    <a:noFill/>
    <a:ln>
      <a:noFill/>
    </a:ln>
    <a:effectLst/>
  </c:spPr>
  <c:txPr>
    <a:bodyPr/>
    <a:lstStyle/>
    <a:p>
      <a:pPr>
        <a:defRPr>
          <a:solidFill>
            <a:schemeClr val="tx1"/>
          </a:solidFill>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HR_new!$B$1</c:f>
              <c:strCache>
                <c:ptCount val="1"/>
                <c:pt idx="0">
                  <c:v>NUBPR-O</c:v>
                </c:pt>
              </c:strCache>
            </c:strRef>
          </c:tx>
          <c:spPr>
            <a:ln w="15875" cap="rnd">
              <a:solidFill>
                <a:sysClr val="windowText" lastClr="000000"/>
              </a:solidFill>
              <a:round/>
            </a:ln>
            <a:effectLst/>
          </c:spPr>
          <c:marker>
            <c:symbol val="square"/>
            <c:size val="5"/>
            <c:spPr>
              <a:solidFill>
                <a:sysClr val="windowText" lastClr="000000"/>
              </a:solidFill>
              <a:ln w="9525">
                <a:solidFill>
                  <a:sysClr val="windowText" lastClr="000000"/>
                </a:solidFill>
              </a:ln>
              <a:effectLst/>
            </c:spPr>
          </c:marker>
          <c:cat>
            <c:strRef>
              <c:f>HR_new!$A$2:$A$5</c:f>
              <c:strCache>
                <c:ptCount val="4"/>
                <c:pt idx="0">
                  <c:v>Top-10</c:v>
                </c:pt>
                <c:pt idx="1">
                  <c:v>Top-20</c:v>
                </c:pt>
                <c:pt idx="2">
                  <c:v>Top-50</c:v>
                </c:pt>
                <c:pt idx="3">
                  <c:v>Top-100</c:v>
                </c:pt>
              </c:strCache>
            </c:strRef>
          </c:cat>
          <c:val>
            <c:numRef>
              <c:f>HR_new!$B$2:$B$5</c:f>
              <c:numCache>
                <c:formatCode>General</c:formatCode>
                <c:ptCount val="4"/>
                <c:pt idx="0">
                  <c:v>0.27653165800000001</c:v>
                </c:pt>
                <c:pt idx="1">
                  <c:v>0.337469097</c:v>
                </c:pt>
                <c:pt idx="2">
                  <c:v>0.380019045</c:v>
                </c:pt>
                <c:pt idx="3">
                  <c:v>0.41837675699999999</c:v>
                </c:pt>
              </c:numCache>
            </c:numRef>
          </c:val>
          <c:smooth val="0"/>
          <c:extLst>
            <c:ext xmlns:c16="http://schemas.microsoft.com/office/drawing/2014/chart" uri="{C3380CC4-5D6E-409C-BE32-E72D297353CC}">
              <c16:uniqueId val="{00000000-88DF-4745-A7BF-B1DE7B0EFA59}"/>
            </c:ext>
          </c:extLst>
        </c:ser>
        <c:ser>
          <c:idx val="1"/>
          <c:order val="1"/>
          <c:tx>
            <c:strRef>
              <c:f>HR_new!$C$1</c:f>
              <c:strCache>
                <c:ptCount val="1"/>
                <c:pt idx="0">
                  <c:v>Proposed</c:v>
                </c:pt>
              </c:strCache>
            </c:strRef>
          </c:tx>
          <c:spPr>
            <a:ln w="15875" cap="rnd">
              <a:solidFill>
                <a:srgbClr val="C00000"/>
              </a:solidFill>
              <a:round/>
            </a:ln>
            <a:effectLst/>
          </c:spPr>
          <c:marker>
            <c:symbol val="circle"/>
            <c:size val="6"/>
            <c:spPr>
              <a:solidFill>
                <a:srgbClr val="C00000"/>
              </a:solidFill>
              <a:ln w="9525">
                <a:solidFill>
                  <a:sysClr val="windowText" lastClr="000000"/>
                </a:solidFill>
              </a:ln>
              <a:effectLst/>
            </c:spPr>
          </c:marker>
          <c:cat>
            <c:strRef>
              <c:f>HR_new!$A$2:$A$5</c:f>
              <c:strCache>
                <c:ptCount val="4"/>
                <c:pt idx="0">
                  <c:v>Top-10</c:v>
                </c:pt>
                <c:pt idx="1">
                  <c:v>Top-20</c:v>
                </c:pt>
                <c:pt idx="2">
                  <c:v>Top-50</c:v>
                </c:pt>
                <c:pt idx="3">
                  <c:v>Top-100</c:v>
                </c:pt>
              </c:strCache>
            </c:strRef>
          </c:cat>
          <c:val>
            <c:numRef>
              <c:f>HR_new!$C$2:$C$5</c:f>
              <c:numCache>
                <c:formatCode>General</c:formatCode>
                <c:ptCount val="4"/>
                <c:pt idx="0">
                  <c:v>0.25148229900000002</c:v>
                </c:pt>
                <c:pt idx="1">
                  <c:v>0.31638456599999998</c:v>
                </c:pt>
                <c:pt idx="2">
                  <c:v>0.36794420900000002</c:v>
                </c:pt>
                <c:pt idx="3">
                  <c:v>0.40177294699999999</c:v>
                </c:pt>
              </c:numCache>
            </c:numRef>
          </c:val>
          <c:smooth val="0"/>
          <c:extLst>
            <c:ext xmlns:c16="http://schemas.microsoft.com/office/drawing/2014/chart" uri="{C3380CC4-5D6E-409C-BE32-E72D297353CC}">
              <c16:uniqueId val="{00000001-88DF-4745-A7BF-B1DE7B0EFA59}"/>
            </c:ext>
          </c:extLst>
        </c:ser>
        <c:ser>
          <c:idx val="2"/>
          <c:order val="2"/>
          <c:tx>
            <c:strRef>
              <c:f>HR_new!$D$1</c:f>
              <c:strCache>
                <c:ptCount val="1"/>
                <c:pt idx="0">
                  <c:v>NUBPR-NO</c:v>
                </c:pt>
              </c:strCache>
            </c:strRef>
          </c:tx>
          <c:spPr>
            <a:ln w="15875" cap="rnd">
              <a:solidFill>
                <a:srgbClr val="0070C0"/>
              </a:solidFill>
              <a:round/>
            </a:ln>
            <a:effectLst/>
          </c:spPr>
          <c:marker>
            <c:symbol val="diamond"/>
            <c:size val="6"/>
            <c:spPr>
              <a:solidFill>
                <a:srgbClr val="0070C0"/>
              </a:solidFill>
              <a:ln w="9525">
                <a:solidFill>
                  <a:sysClr val="windowText" lastClr="000000"/>
                </a:solidFill>
              </a:ln>
              <a:effectLst/>
            </c:spPr>
          </c:marker>
          <c:cat>
            <c:strRef>
              <c:f>HR_new!$A$2:$A$5</c:f>
              <c:strCache>
                <c:ptCount val="4"/>
                <c:pt idx="0">
                  <c:v>Top-10</c:v>
                </c:pt>
                <c:pt idx="1">
                  <c:v>Top-20</c:v>
                </c:pt>
                <c:pt idx="2">
                  <c:v>Top-50</c:v>
                </c:pt>
                <c:pt idx="3">
                  <c:v>Top-100</c:v>
                </c:pt>
              </c:strCache>
            </c:strRef>
          </c:cat>
          <c:val>
            <c:numRef>
              <c:f>HR_new!$D$2:$D$5</c:f>
              <c:numCache>
                <c:formatCode>General</c:formatCode>
                <c:ptCount val="4"/>
                <c:pt idx="0">
                  <c:v>0.218096813</c:v>
                </c:pt>
                <c:pt idx="1">
                  <c:v>0.28619664</c:v>
                </c:pt>
                <c:pt idx="2">
                  <c:v>0.340356608</c:v>
                </c:pt>
                <c:pt idx="3">
                  <c:v>0.37254389599999999</c:v>
                </c:pt>
              </c:numCache>
            </c:numRef>
          </c:val>
          <c:smooth val="0"/>
          <c:extLst>
            <c:ext xmlns:c16="http://schemas.microsoft.com/office/drawing/2014/chart" uri="{C3380CC4-5D6E-409C-BE32-E72D297353CC}">
              <c16:uniqueId val="{00000002-88DF-4745-A7BF-B1DE7B0EFA59}"/>
            </c:ext>
          </c:extLst>
        </c:ser>
        <c:ser>
          <c:idx val="3"/>
          <c:order val="3"/>
          <c:tx>
            <c:strRef>
              <c:f>HR_new!$E$1</c:f>
              <c:strCache>
                <c:ptCount val="1"/>
                <c:pt idx="0">
                  <c:v>CRGAN</c:v>
                </c:pt>
              </c:strCache>
            </c:strRef>
          </c:tx>
          <c:spPr>
            <a:ln w="15875" cap="rnd">
              <a:solidFill>
                <a:srgbClr val="00B050"/>
              </a:solidFill>
              <a:round/>
            </a:ln>
            <a:effectLst/>
          </c:spPr>
          <c:marker>
            <c:symbol val="circle"/>
            <c:size val="5"/>
            <c:spPr>
              <a:noFill/>
              <a:ln w="15875">
                <a:solidFill>
                  <a:srgbClr val="00B050"/>
                </a:solidFill>
              </a:ln>
              <a:effectLst/>
            </c:spPr>
          </c:marker>
          <c:cat>
            <c:strRef>
              <c:f>HR_new!$A$2:$A$5</c:f>
              <c:strCache>
                <c:ptCount val="4"/>
                <c:pt idx="0">
                  <c:v>Top-10</c:v>
                </c:pt>
                <c:pt idx="1">
                  <c:v>Top-20</c:v>
                </c:pt>
                <c:pt idx="2">
                  <c:v>Top-50</c:v>
                </c:pt>
                <c:pt idx="3">
                  <c:v>Top-100</c:v>
                </c:pt>
              </c:strCache>
            </c:strRef>
          </c:cat>
          <c:val>
            <c:numRef>
              <c:f>HR_new!$E$2:$E$5</c:f>
              <c:numCache>
                <c:formatCode>General</c:formatCode>
                <c:ptCount val="4"/>
                <c:pt idx="0">
                  <c:v>0.18288442499999999</c:v>
                </c:pt>
                <c:pt idx="1">
                  <c:v>0.24276006</c:v>
                </c:pt>
                <c:pt idx="2">
                  <c:v>0.31118309999999999</c:v>
                </c:pt>
                <c:pt idx="3">
                  <c:v>0.34331154699999999</c:v>
                </c:pt>
              </c:numCache>
            </c:numRef>
          </c:val>
          <c:smooth val="0"/>
          <c:extLst>
            <c:ext xmlns:c16="http://schemas.microsoft.com/office/drawing/2014/chart" uri="{C3380CC4-5D6E-409C-BE32-E72D297353CC}">
              <c16:uniqueId val="{00000003-88DF-4745-A7BF-B1DE7B0EFA59}"/>
            </c:ext>
          </c:extLst>
        </c:ser>
        <c:ser>
          <c:idx val="4"/>
          <c:order val="4"/>
          <c:tx>
            <c:strRef>
              <c:f>HR_new!$F$1</c:f>
              <c:strCache>
                <c:ptCount val="1"/>
                <c:pt idx="0">
                  <c:v>TDCN</c:v>
                </c:pt>
              </c:strCache>
            </c:strRef>
          </c:tx>
          <c:spPr>
            <a:ln w="15875" cap="rnd">
              <a:solidFill>
                <a:srgbClr val="A5C249">
                  <a:lumMod val="75000"/>
                </a:srgbClr>
              </a:solidFill>
              <a:round/>
            </a:ln>
            <a:effectLst/>
          </c:spPr>
          <c:marker>
            <c:symbol val="triangle"/>
            <c:size val="6"/>
            <c:spPr>
              <a:solidFill>
                <a:srgbClr val="A5C249">
                  <a:lumMod val="50000"/>
                </a:srgbClr>
              </a:solidFill>
              <a:ln w="9525">
                <a:solidFill>
                  <a:sysClr val="windowText" lastClr="000000"/>
                </a:solidFill>
              </a:ln>
              <a:effectLst/>
            </c:spPr>
          </c:marker>
          <c:cat>
            <c:strRef>
              <c:f>HR_new!$A$2:$A$5</c:f>
              <c:strCache>
                <c:ptCount val="4"/>
                <c:pt idx="0">
                  <c:v>Top-10</c:v>
                </c:pt>
                <c:pt idx="1">
                  <c:v>Top-20</c:v>
                </c:pt>
                <c:pt idx="2">
                  <c:v>Top-50</c:v>
                </c:pt>
                <c:pt idx="3">
                  <c:v>Top-100</c:v>
                </c:pt>
              </c:strCache>
            </c:strRef>
          </c:cat>
          <c:val>
            <c:numRef>
              <c:f>HR_new!$F$2:$F$5</c:f>
              <c:numCache>
                <c:formatCode>General</c:formatCode>
                <c:ptCount val="4"/>
                <c:pt idx="0">
                  <c:v>0.116820006</c:v>
                </c:pt>
                <c:pt idx="1">
                  <c:v>0.14942000699999999</c:v>
                </c:pt>
                <c:pt idx="2">
                  <c:v>0.19117001</c:v>
                </c:pt>
                <c:pt idx="3">
                  <c:v>0.21654667699999999</c:v>
                </c:pt>
              </c:numCache>
            </c:numRef>
          </c:val>
          <c:smooth val="0"/>
          <c:extLst>
            <c:ext xmlns:c16="http://schemas.microsoft.com/office/drawing/2014/chart" uri="{C3380CC4-5D6E-409C-BE32-E72D297353CC}">
              <c16:uniqueId val="{00000004-88DF-4745-A7BF-B1DE7B0EFA59}"/>
            </c:ext>
          </c:extLst>
        </c:ser>
        <c:ser>
          <c:idx val="5"/>
          <c:order val="5"/>
          <c:tx>
            <c:strRef>
              <c:f>HR_new!$G$1</c:f>
              <c:strCache>
                <c:ptCount val="1"/>
                <c:pt idx="0">
                  <c:v>TBKNN</c:v>
                </c:pt>
              </c:strCache>
            </c:strRef>
          </c:tx>
          <c:spPr>
            <a:ln w="15875" cap="rnd">
              <a:solidFill>
                <a:srgbClr val="7030A0"/>
              </a:solidFill>
              <a:round/>
            </a:ln>
            <a:effectLst/>
          </c:spPr>
          <c:marker>
            <c:symbol val="plus"/>
            <c:size val="8"/>
            <c:spPr>
              <a:noFill/>
              <a:ln w="19050">
                <a:solidFill>
                  <a:sysClr val="windowText" lastClr="000000"/>
                </a:solidFill>
              </a:ln>
              <a:effectLst/>
            </c:spPr>
          </c:marker>
          <c:cat>
            <c:strRef>
              <c:f>HR_new!$A$2:$A$5</c:f>
              <c:strCache>
                <c:ptCount val="4"/>
                <c:pt idx="0">
                  <c:v>Top-10</c:v>
                </c:pt>
                <c:pt idx="1">
                  <c:v>Top-20</c:v>
                </c:pt>
                <c:pt idx="2">
                  <c:v>Top-50</c:v>
                </c:pt>
                <c:pt idx="3">
                  <c:v>Top-100</c:v>
                </c:pt>
              </c:strCache>
            </c:strRef>
          </c:cat>
          <c:val>
            <c:numRef>
              <c:f>HR_new!$G$2:$G$5</c:f>
              <c:numCache>
                <c:formatCode>General</c:formatCode>
                <c:ptCount val="4"/>
                <c:pt idx="0">
                  <c:v>6.9480002999999999E-2</c:v>
                </c:pt>
                <c:pt idx="1">
                  <c:v>0.102080005</c:v>
                </c:pt>
                <c:pt idx="2">
                  <c:v>0.15148667399999999</c:v>
                </c:pt>
                <c:pt idx="3">
                  <c:v>0.18360000900000001</c:v>
                </c:pt>
              </c:numCache>
            </c:numRef>
          </c:val>
          <c:smooth val="0"/>
          <c:extLst>
            <c:ext xmlns:c16="http://schemas.microsoft.com/office/drawing/2014/chart" uri="{C3380CC4-5D6E-409C-BE32-E72D297353CC}">
              <c16:uniqueId val="{00000005-88DF-4745-A7BF-B1DE7B0EFA59}"/>
            </c:ext>
          </c:extLst>
        </c:ser>
        <c:ser>
          <c:idx val="6"/>
          <c:order val="6"/>
          <c:tx>
            <c:strRef>
              <c:f>HR_new!$H$1</c:f>
              <c:strCache>
                <c:ptCount val="1"/>
                <c:pt idx="0">
                  <c:v>TimePop</c:v>
                </c:pt>
              </c:strCache>
            </c:strRef>
          </c:tx>
          <c:spPr>
            <a:ln w="15875" cap="rnd">
              <a:solidFill>
                <a:srgbClr val="FFC000"/>
              </a:solidFill>
              <a:round/>
            </a:ln>
            <a:effectLst/>
          </c:spPr>
          <c:marker>
            <c:symbol val="dash"/>
            <c:size val="7"/>
            <c:spPr>
              <a:solidFill>
                <a:schemeClr val="accent1">
                  <a:lumMod val="60000"/>
                </a:schemeClr>
              </a:solidFill>
              <a:ln w="15875">
                <a:solidFill>
                  <a:sysClr val="windowText" lastClr="000000"/>
                </a:solidFill>
              </a:ln>
              <a:effectLst/>
            </c:spPr>
          </c:marker>
          <c:cat>
            <c:strRef>
              <c:f>HR_new!$A$2:$A$5</c:f>
              <c:strCache>
                <c:ptCount val="4"/>
                <c:pt idx="0">
                  <c:v>Top-10</c:v>
                </c:pt>
                <c:pt idx="1">
                  <c:v>Top-20</c:v>
                </c:pt>
                <c:pt idx="2">
                  <c:v>Top-50</c:v>
                </c:pt>
                <c:pt idx="3">
                  <c:v>Top-100</c:v>
                </c:pt>
              </c:strCache>
            </c:strRef>
          </c:cat>
          <c:val>
            <c:numRef>
              <c:f>HR_new!$H$2:$H$5</c:f>
              <c:numCache>
                <c:formatCode>General</c:formatCode>
                <c:ptCount val="4"/>
                <c:pt idx="0">
                  <c:v>3.7626352000000002E-2</c:v>
                </c:pt>
                <c:pt idx="1">
                  <c:v>5.8655856999999999E-2</c:v>
                </c:pt>
                <c:pt idx="2">
                  <c:v>9.1367851E-2</c:v>
                </c:pt>
                <c:pt idx="3">
                  <c:v>0.119531788</c:v>
                </c:pt>
              </c:numCache>
            </c:numRef>
          </c:val>
          <c:smooth val="0"/>
          <c:extLst>
            <c:ext xmlns:c16="http://schemas.microsoft.com/office/drawing/2014/chart" uri="{C3380CC4-5D6E-409C-BE32-E72D297353CC}">
              <c16:uniqueId val="{00000006-88DF-4745-A7BF-B1DE7B0EFA59}"/>
            </c:ext>
          </c:extLst>
        </c:ser>
        <c:dLbls>
          <c:showLegendKey val="0"/>
          <c:showVal val="0"/>
          <c:showCatName val="0"/>
          <c:showSerName val="0"/>
          <c:showPercent val="0"/>
          <c:showBubbleSize val="0"/>
        </c:dLbls>
        <c:marker val="1"/>
        <c:smooth val="0"/>
        <c:axId val="528205151"/>
        <c:axId val="522744783"/>
      </c:lineChart>
      <c:catAx>
        <c:axId val="5282051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2744783"/>
        <c:crosses val="autoZero"/>
        <c:auto val="1"/>
        <c:lblAlgn val="ctr"/>
        <c:lblOffset val="100"/>
        <c:noMultiLvlLbl val="0"/>
      </c:catAx>
      <c:valAx>
        <c:axId val="522744783"/>
        <c:scaling>
          <c:orientation val="minMax"/>
        </c:scaling>
        <c:delete val="0"/>
        <c:axPos val="l"/>
        <c:majorGridlines>
          <c:spPr>
            <a:ln w="9525" cap="flat" cmpd="sng" algn="ctr">
              <a:solidFill>
                <a:sysClr val="window" lastClr="FFFFFF"/>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8205151"/>
        <c:crosses val="autoZero"/>
        <c:crossBetween val="between"/>
      </c:valAx>
      <c:spPr>
        <a:solidFill>
          <a:sysClr val="window" lastClr="FFFFFF">
            <a:lumMod val="95000"/>
          </a:sysClr>
        </a:solidFill>
        <a:ln cmpd="dbl">
          <a:solidFill>
            <a:sysClr val="window" lastClr="FFFFFF">
              <a:lumMod val="50000"/>
            </a:sysClr>
          </a:solidFill>
          <a:prstDash val="solid"/>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900"/>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NDCG_new!$B$1</c:f>
              <c:strCache>
                <c:ptCount val="1"/>
                <c:pt idx="0">
                  <c:v>NUBPR-O</c:v>
                </c:pt>
              </c:strCache>
            </c:strRef>
          </c:tx>
          <c:spPr>
            <a:ln w="15875" cap="rnd">
              <a:solidFill>
                <a:sysClr val="windowText" lastClr="000000"/>
              </a:solidFill>
              <a:round/>
            </a:ln>
            <a:effectLst/>
          </c:spPr>
          <c:marker>
            <c:symbol val="square"/>
            <c:size val="5"/>
            <c:spPr>
              <a:solidFill>
                <a:sysClr val="windowText" lastClr="000000"/>
              </a:solidFill>
              <a:ln w="9525">
                <a:solidFill>
                  <a:sysClr val="windowText" lastClr="000000"/>
                </a:solidFill>
              </a:ln>
              <a:effectLst/>
            </c:spPr>
          </c:marker>
          <c:cat>
            <c:strRef>
              <c:f>NDCG_new!$A$2:$A$5</c:f>
              <c:strCache>
                <c:ptCount val="4"/>
                <c:pt idx="0">
                  <c:v>Top-10</c:v>
                </c:pt>
                <c:pt idx="1">
                  <c:v>Top-20</c:v>
                </c:pt>
                <c:pt idx="2">
                  <c:v>Top-50</c:v>
                </c:pt>
                <c:pt idx="3">
                  <c:v>Top-100</c:v>
                </c:pt>
              </c:strCache>
            </c:strRef>
          </c:cat>
          <c:val>
            <c:numRef>
              <c:f>NDCG_new!$B$2:$B$5</c:f>
              <c:numCache>
                <c:formatCode>General</c:formatCode>
                <c:ptCount val="4"/>
                <c:pt idx="0">
                  <c:v>0.16108451700000001</c:v>
                </c:pt>
                <c:pt idx="1">
                  <c:v>0.17796088299999999</c:v>
                </c:pt>
                <c:pt idx="2">
                  <c:v>0.192720487</c:v>
                </c:pt>
                <c:pt idx="3">
                  <c:v>0.19758640899999999</c:v>
                </c:pt>
              </c:numCache>
            </c:numRef>
          </c:val>
          <c:smooth val="0"/>
          <c:extLst>
            <c:ext xmlns:c16="http://schemas.microsoft.com/office/drawing/2014/chart" uri="{C3380CC4-5D6E-409C-BE32-E72D297353CC}">
              <c16:uniqueId val="{00000000-88DF-4745-A7BF-B1DE7B0EFA59}"/>
            </c:ext>
          </c:extLst>
        </c:ser>
        <c:ser>
          <c:idx val="1"/>
          <c:order val="1"/>
          <c:tx>
            <c:strRef>
              <c:f>NDCG_new!$C$1</c:f>
              <c:strCache>
                <c:ptCount val="1"/>
                <c:pt idx="0">
                  <c:v>Proposed</c:v>
                </c:pt>
              </c:strCache>
            </c:strRef>
          </c:tx>
          <c:spPr>
            <a:ln w="15875" cap="rnd">
              <a:solidFill>
                <a:srgbClr val="C00000"/>
              </a:solidFill>
              <a:round/>
            </a:ln>
            <a:effectLst/>
          </c:spPr>
          <c:marker>
            <c:symbol val="circle"/>
            <c:size val="6"/>
            <c:spPr>
              <a:solidFill>
                <a:srgbClr val="C00000"/>
              </a:solidFill>
              <a:ln w="9525">
                <a:solidFill>
                  <a:sysClr val="windowText" lastClr="000000"/>
                </a:solidFill>
              </a:ln>
              <a:effectLst/>
            </c:spPr>
          </c:marker>
          <c:cat>
            <c:strRef>
              <c:f>NDCG_new!$A$2:$A$5</c:f>
              <c:strCache>
                <c:ptCount val="4"/>
                <c:pt idx="0">
                  <c:v>Top-10</c:v>
                </c:pt>
                <c:pt idx="1">
                  <c:v>Top-20</c:v>
                </c:pt>
                <c:pt idx="2">
                  <c:v>Top-50</c:v>
                </c:pt>
                <c:pt idx="3">
                  <c:v>Top-100</c:v>
                </c:pt>
              </c:strCache>
            </c:strRef>
          </c:cat>
          <c:val>
            <c:numRef>
              <c:f>NDCG_new!$C$2:$C$5</c:f>
              <c:numCache>
                <c:formatCode>General</c:formatCode>
                <c:ptCount val="4"/>
                <c:pt idx="0">
                  <c:v>0.15121457899999999</c:v>
                </c:pt>
                <c:pt idx="1">
                  <c:v>0.16820247599999999</c:v>
                </c:pt>
                <c:pt idx="2">
                  <c:v>0.18017058899999999</c:v>
                </c:pt>
                <c:pt idx="3">
                  <c:v>0.187257909</c:v>
                </c:pt>
              </c:numCache>
            </c:numRef>
          </c:val>
          <c:smooth val="0"/>
          <c:extLst>
            <c:ext xmlns:c16="http://schemas.microsoft.com/office/drawing/2014/chart" uri="{C3380CC4-5D6E-409C-BE32-E72D297353CC}">
              <c16:uniqueId val="{00000001-88DF-4745-A7BF-B1DE7B0EFA59}"/>
            </c:ext>
          </c:extLst>
        </c:ser>
        <c:ser>
          <c:idx val="2"/>
          <c:order val="2"/>
          <c:tx>
            <c:strRef>
              <c:f>NDCG_new!$D$1</c:f>
              <c:strCache>
                <c:ptCount val="1"/>
                <c:pt idx="0">
                  <c:v>NUBPR-NO</c:v>
                </c:pt>
              </c:strCache>
            </c:strRef>
          </c:tx>
          <c:spPr>
            <a:ln w="15875" cap="rnd">
              <a:solidFill>
                <a:srgbClr val="0070C0"/>
              </a:solidFill>
              <a:round/>
            </a:ln>
            <a:effectLst/>
          </c:spPr>
          <c:marker>
            <c:symbol val="diamond"/>
            <c:size val="6"/>
            <c:spPr>
              <a:solidFill>
                <a:srgbClr val="0070C0"/>
              </a:solidFill>
              <a:ln w="9525">
                <a:solidFill>
                  <a:sysClr val="windowText" lastClr="000000"/>
                </a:solidFill>
              </a:ln>
              <a:effectLst/>
            </c:spPr>
          </c:marker>
          <c:cat>
            <c:strRef>
              <c:f>NDCG_new!$A$2:$A$5</c:f>
              <c:strCache>
                <c:ptCount val="4"/>
                <c:pt idx="0">
                  <c:v>Top-10</c:v>
                </c:pt>
                <c:pt idx="1">
                  <c:v>Top-20</c:v>
                </c:pt>
                <c:pt idx="2">
                  <c:v>Top-50</c:v>
                </c:pt>
                <c:pt idx="3">
                  <c:v>Top-100</c:v>
                </c:pt>
              </c:strCache>
            </c:strRef>
          </c:cat>
          <c:val>
            <c:numRef>
              <c:f>NDCG_new!$D$2:$D$5</c:f>
              <c:numCache>
                <c:formatCode>General</c:formatCode>
                <c:ptCount val="4"/>
                <c:pt idx="0">
                  <c:v>0.13284293799999999</c:v>
                </c:pt>
                <c:pt idx="1">
                  <c:v>0.14825471000000001</c:v>
                </c:pt>
                <c:pt idx="2">
                  <c:v>0.16799810500000001</c:v>
                </c:pt>
                <c:pt idx="3">
                  <c:v>0.17346096699999999</c:v>
                </c:pt>
              </c:numCache>
            </c:numRef>
          </c:val>
          <c:smooth val="0"/>
          <c:extLst>
            <c:ext xmlns:c16="http://schemas.microsoft.com/office/drawing/2014/chart" uri="{C3380CC4-5D6E-409C-BE32-E72D297353CC}">
              <c16:uniqueId val="{00000002-88DF-4745-A7BF-B1DE7B0EFA59}"/>
            </c:ext>
          </c:extLst>
        </c:ser>
        <c:ser>
          <c:idx val="3"/>
          <c:order val="3"/>
          <c:tx>
            <c:strRef>
              <c:f>NDCG_new!$E$1</c:f>
              <c:strCache>
                <c:ptCount val="1"/>
                <c:pt idx="0">
                  <c:v>CRGAN</c:v>
                </c:pt>
              </c:strCache>
            </c:strRef>
          </c:tx>
          <c:spPr>
            <a:ln w="15875" cap="rnd">
              <a:solidFill>
                <a:srgbClr val="00B050"/>
              </a:solidFill>
              <a:round/>
            </a:ln>
            <a:effectLst/>
          </c:spPr>
          <c:marker>
            <c:symbol val="circle"/>
            <c:size val="5"/>
            <c:spPr>
              <a:noFill/>
              <a:ln w="15875">
                <a:solidFill>
                  <a:srgbClr val="00B050"/>
                </a:solidFill>
              </a:ln>
              <a:effectLst/>
            </c:spPr>
          </c:marker>
          <c:cat>
            <c:strRef>
              <c:f>NDCG_new!$A$2:$A$5</c:f>
              <c:strCache>
                <c:ptCount val="4"/>
                <c:pt idx="0">
                  <c:v>Top-10</c:v>
                </c:pt>
                <c:pt idx="1">
                  <c:v>Top-20</c:v>
                </c:pt>
                <c:pt idx="2">
                  <c:v>Top-50</c:v>
                </c:pt>
                <c:pt idx="3">
                  <c:v>Top-100</c:v>
                </c:pt>
              </c:strCache>
            </c:strRef>
          </c:cat>
          <c:val>
            <c:numRef>
              <c:f>NDCG_new!$E$2:$E$5</c:f>
              <c:numCache>
                <c:formatCode>General</c:formatCode>
                <c:ptCount val="4"/>
                <c:pt idx="0">
                  <c:v>9.2709059999999996E-2</c:v>
                </c:pt>
                <c:pt idx="1">
                  <c:v>0.109473188</c:v>
                </c:pt>
                <c:pt idx="2">
                  <c:v>0.123840504</c:v>
                </c:pt>
                <c:pt idx="3">
                  <c:v>0.12855703700000001</c:v>
                </c:pt>
              </c:numCache>
            </c:numRef>
          </c:val>
          <c:smooth val="0"/>
          <c:extLst>
            <c:ext xmlns:c16="http://schemas.microsoft.com/office/drawing/2014/chart" uri="{C3380CC4-5D6E-409C-BE32-E72D297353CC}">
              <c16:uniqueId val="{00000003-88DF-4745-A7BF-B1DE7B0EFA59}"/>
            </c:ext>
          </c:extLst>
        </c:ser>
        <c:ser>
          <c:idx val="4"/>
          <c:order val="4"/>
          <c:tx>
            <c:strRef>
              <c:f>NDCG_new!$F$1</c:f>
              <c:strCache>
                <c:ptCount val="1"/>
                <c:pt idx="0">
                  <c:v>TDCN</c:v>
                </c:pt>
              </c:strCache>
            </c:strRef>
          </c:tx>
          <c:spPr>
            <a:ln w="15875" cap="rnd">
              <a:solidFill>
                <a:srgbClr val="A5C249">
                  <a:lumMod val="75000"/>
                </a:srgbClr>
              </a:solidFill>
              <a:round/>
            </a:ln>
            <a:effectLst/>
          </c:spPr>
          <c:marker>
            <c:symbol val="triangle"/>
            <c:size val="6"/>
            <c:spPr>
              <a:solidFill>
                <a:srgbClr val="A5C249">
                  <a:lumMod val="50000"/>
                </a:srgbClr>
              </a:solidFill>
              <a:ln w="9525">
                <a:solidFill>
                  <a:sysClr val="windowText" lastClr="000000"/>
                </a:solidFill>
              </a:ln>
              <a:effectLst/>
            </c:spPr>
          </c:marker>
          <c:cat>
            <c:strRef>
              <c:f>NDCG_new!$A$2:$A$5</c:f>
              <c:strCache>
                <c:ptCount val="4"/>
                <c:pt idx="0">
                  <c:v>Top-10</c:v>
                </c:pt>
                <c:pt idx="1">
                  <c:v>Top-20</c:v>
                </c:pt>
                <c:pt idx="2">
                  <c:v>Top-50</c:v>
                </c:pt>
                <c:pt idx="3">
                  <c:v>Top-100</c:v>
                </c:pt>
              </c:strCache>
            </c:strRef>
          </c:cat>
          <c:val>
            <c:numRef>
              <c:f>NDCG_new!$F$2:$F$5</c:f>
              <c:numCache>
                <c:formatCode>General</c:formatCode>
                <c:ptCount val="4"/>
                <c:pt idx="0">
                  <c:v>5.8800003000000003E-2</c:v>
                </c:pt>
                <c:pt idx="1">
                  <c:v>8.2200003999999993E-2</c:v>
                </c:pt>
                <c:pt idx="2">
                  <c:v>8.9400004000000005E-2</c:v>
                </c:pt>
                <c:pt idx="3">
                  <c:v>0.102066672</c:v>
                </c:pt>
              </c:numCache>
            </c:numRef>
          </c:val>
          <c:smooth val="0"/>
          <c:extLst>
            <c:ext xmlns:c16="http://schemas.microsoft.com/office/drawing/2014/chart" uri="{C3380CC4-5D6E-409C-BE32-E72D297353CC}">
              <c16:uniqueId val="{00000004-88DF-4745-A7BF-B1DE7B0EFA59}"/>
            </c:ext>
          </c:extLst>
        </c:ser>
        <c:ser>
          <c:idx val="5"/>
          <c:order val="5"/>
          <c:tx>
            <c:strRef>
              <c:f>NDCG_new!$G$1</c:f>
              <c:strCache>
                <c:ptCount val="1"/>
                <c:pt idx="0">
                  <c:v>TBKNN</c:v>
                </c:pt>
              </c:strCache>
            </c:strRef>
          </c:tx>
          <c:spPr>
            <a:ln w="15875" cap="rnd">
              <a:solidFill>
                <a:srgbClr val="7030A0"/>
              </a:solidFill>
              <a:round/>
            </a:ln>
            <a:effectLst/>
          </c:spPr>
          <c:marker>
            <c:symbol val="plus"/>
            <c:size val="8"/>
            <c:spPr>
              <a:noFill/>
              <a:ln w="19050">
                <a:solidFill>
                  <a:sysClr val="windowText" lastClr="000000"/>
                </a:solidFill>
              </a:ln>
              <a:effectLst/>
            </c:spPr>
          </c:marker>
          <c:cat>
            <c:strRef>
              <c:f>NDCG_new!$A$2:$A$5</c:f>
              <c:strCache>
                <c:ptCount val="4"/>
                <c:pt idx="0">
                  <c:v>Top-10</c:v>
                </c:pt>
                <c:pt idx="1">
                  <c:v>Top-20</c:v>
                </c:pt>
                <c:pt idx="2">
                  <c:v>Top-50</c:v>
                </c:pt>
                <c:pt idx="3">
                  <c:v>Top-100</c:v>
                </c:pt>
              </c:strCache>
            </c:strRef>
          </c:cat>
          <c:val>
            <c:numRef>
              <c:f>NDCG_new!$G$2:$G$5</c:f>
              <c:numCache>
                <c:formatCode>General</c:formatCode>
                <c:ptCount val="4"/>
                <c:pt idx="0">
                  <c:v>3.9133334999999998E-2</c:v>
                </c:pt>
                <c:pt idx="1">
                  <c:v>4.9200002E-2</c:v>
                </c:pt>
                <c:pt idx="2">
                  <c:v>5.6800003000000002E-2</c:v>
                </c:pt>
                <c:pt idx="3">
                  <c:v>6.1266670000000002E-2</c:v>
                </c:pt>
              </c:numCache>
            </c:numRef>
          </c:val>
          <c:smooth val="0"/>
          <c:extLst>
            <c:ext xmlns:c16="http://schemas.microsoft.com/office/drawing/2014/chart" uri="{C3380CC4-5D6E-409C-BE32-E72D297353CC}">
              <c16:uniqueId val="{00000005-88DF-4745-A7BF-B1DE7B0EFA59}"/>
            </c:ext>
          </c:extLst>
        </c:ser>
        <c:ser>
          <c:idx val="6"/>
          <c:order val="6"/>
          <c:tx>
            <c:strRef>
              <c:f>NDCG_new!$H$1</c:f>
              <c:strCache>
                <c:ptCount val="1"/>
                <c:pt idx="0">
                  <c:v>TimePop</c:v>
                </c:pt>
              </c:strCache>
            </c:strRef>
          </c:tx>
          <c:spPr>
            <a:ln w="15875" cap="rnd">
              <a:solidFill>
                <a:srgbClr val="FFC000"/>
              </a:solidFill>
              <a:round/>
            </a:ln>
            <a:effectLst/>
          </c:spPr>
          <c:marker>
            <c:symbol val="dash"/>
            <c:size val="7"/>
            <c:spPr>
              <a:solidFill>
                <a:schemeClr val="accent1">
                  <a:lumMod val="60000"/>
                </a:schemeClr>
              </a:solidFill>
              <a:ln w="15875">
                <a:solidFill>
                  <a:sysClr val="windowText" lastClr="000000"/>
                </a:solidFill>
              </a:ln>
              <a:effectLst/>
            </c:spPr>
          </c:marker>
          <c:cat>
            <c:strRef>
              <c:f>NDCG_new!$A$2:$A$5</c:f>
              <c:strCache>
                <c:ptCount val="4"/>
                <c:pt idx="0">
                  <c:v>Top-10</c:v>
                </c:pt>
                <c:pt idx="1">
                  <c:v>Top-20</c:v>
                </c:pt>
                <c:pt idx="2">
                  <c:v>Top-50</c:v>
                </c:pt>
                <c:pt idx="3">
                  <c:v>Top-100</c:v>
                </c:pt>
              </c:strCache>
            </c:strRef>
          </c:cat>
          <c:val>
            <c:numRef>
              <c:f>NDCG_new!$H$2:$H$5</c:f>
              <c:numCache>
                <c:formatCode>General</c:formatCode>
                <c:ptCount val="4"/>
                <c:pt idx="0">
                  <c:v>1.9952654E-2</c:v>
                </c:pt>
                <c:pt idx="1">
                  <c:v>2.522609E-2</c:v>
                </c:pt>
                <c:pt idx="2">
                  <c:v>3.1565513000000003E-2</c:v>
                </c:pt>
                <c:pt idx="3">
                  <c:v>3.6074334999999999E-2</c:v>
                </c:pt>
              </c:numCache>
            </c:numRef>
          </c:val>
          <c:smooth val="0"/>
          <c:extLst>
            <c:ext xmlns:c16="http://schemas.microsoft.com/office/drawing/2014/chart" uri="{C3380CC4-5D6E-409C-BE32-E72D297353CC}">
              <c16:uniqueId val="{00000006-88DF-4745-A7BF-B1DE7B0EFA59}"/>
            </c:ext>
          </c:extLst>
        </c:ser>
        <c:dLbls>
          <c:showLegendKey val="0"/>
          <c:showVal val="0"/>
          <c:showCatName val="0"/>
          <c:showSerName val="0"/>
          <c:showPercent val="0"/>
          <c:showBubbleSize val="0"/>
        </c:dLbls>
        <c:marker val="1"/>
        <c:smooth val="0"/>
        <c:axId val="528205151"/>
        <c:axId val="522744783"/>
      </c:lineChart>
      <c:catAx>
        <c:axId val="5282051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2744783"/>
        <c:crosses val="autoZero"/>
        <c:auto val="1"/>
        <c:lblAlgn val="ctr"/>
        <c:lblOffset val="100"/>
        <c:noMultiLvlLbl val="0"/>
      </c:catAx>
      <c:valAx>
        <c:axId val="522744783"/>
        <c:scaling>
          <c:orientation val="minMax"/>
          <c:max val="0.2"/>
        </c:scaling>
        <c:delete val="0"/>
        <c:axPos val="l"/>
        <c:majorGridlines>
          <c:spPr>
            <a:ln w="9525" cap="flat" cmpd="sng" algn="ctr">
              <a:solidFill>
                <a:sysClr val="window" lastClr="FFFFFF"/>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8205151"/>
        <c:crosses val="autoZero"/>
        <c:crossBetween val="between"/>
      </c:valAx>
      <c:spPr>
        <a:solidFill>
          <a:sysClr val="window" lastClr="FFFFFF">
            <a:lumMod val="95000"/>
          </a:sysClr>
        </a:solidFill>
        <a:ln cmpd="dbl">
          <a:solidFill>
            <a:sysClr val="window" lastClr="FFFFFF">
              <a:lumMod val="50000"/>
            </a:sysClr>
          </a:solidFill>
          <a:prstDash val="solid"/>
        </a:ln>
        <a:effectLst/>
      </c:spPr>
    </c:plotArea>
    <c:plotVisOnly val="1"/>
    <c:dispBlanksAs val="gap"/>
    <c:showDLblsOverMax val="0"/>
    <c:extLst/>
  </c:chart>
  <c:spPr>
    <a:noFill/>
    <a:ln>
      <a:noFill/>
    </a:ln>
    <a:effectLst/>
  </c:spPr>
  <c:txPr>
    <a:bodyPr/>
    <a:lstStyle/>
    <a:p>
      <a:pPr>
        <a:defRPr sz="900"/>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SG"/>
              <a:t>Diversity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barChart>
        <c:barDir val="bar"/>
        <c:grouping val="clustered"/>
        <c:varyColors val="0"/>
        <c:ser>
          <c:idx val="0"/>
          <c:order val="0"/>
          <c:tx>
            <c:strRef>
              <c:f>Sheet2!$A$22</c:f>
              <c:strCache>
                <c:ptCount val="1"/>
                <c:pt idx="0">
                  <c:v>Diversity</c:v>
                </c:pt>
              </c:strCache>
            </c:strRef>
          </c:tx>
          <c:spPr>
            <a:solidFill>
              <a:schemeClr val="accent1"/>
            </a:solidFill>
            <a:ln>
              <a:solidFill>
                <a:sysClr val="windowText" lastClr="000000"/>
              </a:solidFill>
            </a:ln>
            <a:effectLst/>
          </c:spPr>
          <c:invertIfNegative val="0"/>
          <c:dPt>
            <c:idx val="0"/>
            <c:invertIfNegative val="0"/>
            <c:bubble3D val="0"/>
            <c:spPr>
              <a:solidFill>
                <a:srgbClr val="FDC722">
                  <a:alpha val="70000"/>
                </a:srgbClr>
              </a:solidFill>
              <a:ln>
                <a:solidFill>
                  <a:sysClr val="windowText" lastClr="000000"/>
                </a:solidFill>
              </a:ln>
              <a:effectLst/>
            </c:spPr>
            <c:extLst>
              <c:ext xmlns:c16="http://schemas.microsoft.com/office/drawing/2014/chart" uri="{C3380CC4-5D6E-409C-BE32-E72D297353CC}">
                <c16:uniqueId val="{00000005-9456-4C78-9594-8A48AA5B3292}"/>
              </c:ext>
            </c:extLst>
          </c:dPt>
          <c:dPt>
            <c:idx val="1"/>
            <c:invertIfNegative val="0"/>
            <c:bubble3D val="0"/>
            <c:spPr>
              <a:solidFill>
                <a:srgbClr val="7030A0">
                  <a:alpha val="70000"/>
                </a:srgbClr>
              </a:solidFill>
              <a:ln>
                <a:solidFill>
                  <a:sysClr val="windowText" lastClr="000000"/>
                </a:solidFill>
              </a:ln>
              <a:effectLst/>
            </c:spPr>
            <c:extLst>
              <c:ext xmlns:c16="http://schemas.microsoft.com/office/drawing/2014/chart" uri="{C3380CC4-5D6E-409C-BE32-E72D297353CC}">
                <c16:uniqueId val="{00000004-9456-4C78-9594-8A48AA5B3292}"/>
              </c:ext>
            </c:extLst>
          </c:dPt>
          <c:dPt>
            <c:idx val="2"/>
            <c:invertIfNegative val="0"/>
            <c:bubble3D val="0"/>
            <c:spPr>
              <a:solidFill>
                <a:srgbClr val="A5C249">
                  <a:lumMod val="75000"/>
                  <a:alpha val="70000"/>
                </a:srgbClr>
              </a:solidFill>
              <a:ln>
                <a:solidFill>
                  <a:sysClr val="windowText" lastClr="000000"/>
                </a:solidFill>
              </a:ln>
              <a:effectLst/>
            </c:spPr>
            <c:extLst>
              <c:ext xmlns:c16="http://schemas.microsoft.com/office/drawing/2014/chart" uri="{C3380CC4-5D6E-409C-BE32-E72D297353CC}">
                <c16:uniqueId val="{00000003-9456-4C78-9594-8A48AA5B3292}"/>
              </c:ext>
            </c:extLst>
          </c:dPt>
          <c:dPt>
            <c:idx val="3"/>
            <c:invertIfNegative val="0"/>
            <c:bubble3D val="0"/>
            <c:spPr>
              <a:solidFill>
                <a:srgbClr val="00B050">
                  <a:alpha val="70000"/>
                </a:srgbClr>
              </a:solidFill>
              <a:ln>
                <a:solidFill>
                  <a:sysClr val="windowText" lastClr="000000"/>
                </a:solidFill>
              </a:ln>
              <a:effectLst/>
            </c:spPr>
            <c:extLst>
              <c:ext xmlns:c16="http://schemas.microsoft.com/office/drawing/2014/chart" uri="{C3380CC4-5D6E-409C-BE32-E72D297353CC}">
                <c16:uniqueId val="{00000002-9456-4C78-9594-8A48AA5B3292}"/>
              </c:ext>
            </c:extLst>
          </c:dPt>
          <c:dPt>
            <c:idx val="4"/>
            <c:invertIfNegative val="0"/>
            <c:bubble3D val="0"/>
            <c:spPr>
              <a:solidFill>
                <a:srgbClr val="0070C0">
                  <a:alpha val="70000"/>
                </a:srgbClr>
              </a:solidFill>
              <a:ln>
                <a:solidFill>
                  <a:sysClr val="windowText" lastClr="000000"/>
                </a:solidFill>
              </a:ln>
              <a:effectLst/>
            </c:spPr>
            <c:extLst>
              <c:ext xmlns:c16="http://schemas.microsoft.com/office/drawing/2014/chart" uri="{C3380CC4-5D6E-409C-BE32-E72D297353CC}">
                <c16:uniqueId val="{0000000D-CE80-435C-BD88-D35C93C42C38}"/>
              </c:ext>
            </c:extLst>
          </c:dPt>
          <c:dPt>
            <c:idx val="5"/>
            <c:invertIfNegative val="0"/>
            <c:bubble3D val="0"/>
            <c:spPr>
              <a:solidFill>
                <a:srgbClr val="C00000">
                  <a:alpha val="70000"/>
                </a:srgbClr>
              </a:solidFill>
              <a:ln>
                <a:solidFill>
                  <a:sysClr val="windowText" lastClr="000000"/>
                </a:solidFill>
              </a:ln>
              <a:effectLst/>
            </c:spPr>
            <c:extLst>
              <c:ext xmlns:c16="http://schemas.microsoft.com/office/drawing/2014/chart" uri="{C3380CC4-5D6E-409C-BE32-E72D297353CC}">
                <c16:uniqueId val="{00000001-9456-4C78-9594-8A48AA5B3292}"/>
              </c:ext>
            </c:extLst>
          </c:dPt>
          <c:dPt>
            <c:idx val="6"/>
            <c:invertIfNegative val="0"/>
            <c:bubble3D val="0"/>
            <c:spPr>
              <a:solidFill>
                <a:sysClr val="windowText" lastClr="000000">
                  <a:alpha val="76000"/>
                </a:sysClr>
              </a:solidFill>
              <a:ln>
                <a:solidFill>
                  <a:sysClr val="windowText" lastClr="000000"/>
                </a:solidFill>
              </a:ln>
              <a:effectLst/>
            </c:spPr>
            <c:extLst>
              <c:ext xmlns:c16="http://schemas.microsoft.com/office/drawing/2014/chart" uri="{C3380CC4-5D6E-409C-BE32-E72D297353CC}">
                <c16:uniqueId val="{0000000C-CE80-435C-BD88-D35C93C42C38}"/>
              </c:ext>
            </c:extLst>
          </c:dPt>
          <c:cat>
            <c:strRef>
              <c:f>Sheet2!$B$21:$H$21</c:f>
              <c:strCache>
                <c:ptCount val="7"/>
                <c:pt idx="0">
                  <c:v>TimePop</c:v>
                </c:pt>
                <c:pt idx="1">
                  <c:v>TBKNN</c:v>
                </c:pt>
                <c:pt idx="2">
                  <c:v>TDCN</c:v>
                </c:pt>
                <c:pt idx="3">
                  <c:v>CRGAN</c:v>
                </c:pt>
                <c:pt idx="4">
                  <c:v>NUBPR-NO</c:v>
                </c:pt>
                <c:pt idx="5">
                  <c:v>Proposed</c:v>
                </c:pt>
                <c:pt idx="6">
                  <c:v>NUBPR-O</c:v>
                </c:pt>
              </c:strCache>
            </c:strRef>
          </c:cat>
          <c:val>
            <c:numRef>
              <c:f>Sheet2!$B$22:$H$22</c:f>
              <c:numCache>
                <c:formatCode>General</c:formatCode>
                <c:ptCount val="7"/>
                <c:pt idx="0">
                  <c:v>0.68230000000000002</c:v>
                </c:pt>
                <c:pt idx="1">
                  <c:v>0.68396999999999997</c:v>
                </c:pt>
                <c:pt idx="2">
                  <c:v>0.78683800000000004</c:v>
                </c:pt>
                <c:pt idx="3">
                  <c:v>0.76247500000000001</c:v>
                </c:pt>
                <c:pt idx="4">
                  <c:v>0.68457999999999997</c:v>
                </c:pt>
                <c:pt idx="5">
                  <c:v>0.85625942499999996</c:v>
                </c:pt>
                <c:pt idx="6">
                  <c:v>0.88879728300000005</c:v>
                </c:pt>
              </c:numCache>
            </c:numRef>
          </c:val>
          <c:extLst>
            <c:ext xmlns:c16="http://schemas.microsoft.com/office/drawing/2014/chart" uri="{C3380CC4-5D6E-409C-BE32-E72D297353CC}">
              <c16:uniqueId val="{00000000-9456-4C78-9594-8A48AA5B3292}"/>
            </c:ext>
          </c:extLst>
        </c:ser>
        <c:dLbls>
          <c:showLegendKey val="0"/>
          <c:showVal val="0"/>
          <c:showCatName val="0"/>
          <c:showSerName val="0"/>
          <c:showPercent val="0"/>
          <c:showBubbleSize val="0"/>
        </c:dLbls>
        <c:gapWidth val="126"/>
        <c:overlap val="100"/>
        <c:axId val="1379552928"/>
        <c:axId val="1267463824"/>
      </c:barChart>
      <c:catAx>
        <c:axId val="1379552928"/>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267463824"/>
        <c:crosses val="autoZero"/>
        <c:auto val="1"/>
        <c:lblAlgn val="ctr"/>
        <c:lblOffset val="100"/>
        <c:noMultiLvlLbl val="0"/>
      </c:catAx>
      <c:valAx>
        <c:axId val="1267463824"/>
        <c:scaling>
          <c:orientation val="minMax"/>
          <c:max val="0.9"/>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79552928"/>
        <c:crosses val="autoZero"/>
        <c:crossBetween val="between"/>
      </c:valAx>
      <c:spPr>
        <a:noFill/>
        <a:ln>
          <a:noFill/>
        </a:ln>
        <a:effectLst/>
      </c:spPr>
    </c:plotArea>
    <c:plotVisOnly val="1"/>
    <c:dispBlanksAs val="gap"/>
    <c:showDLblsOverMax val="0"/>
    <c:extLst/>
  </c:chart>
  <c:spPr>
    <a:noFill/>
    <a:ln>
      <a:noFill/>
    </a:ln>
    <a:effectLst/>
  </c:spPr>
  <c:txPr>
    <a:bodyPr/>
    <a:lstStyle/>
    <a:p>
      <a:pPr>
        <a:defRPr>
          <a:solidFill>
            <a:schemeClr val="tx1"/>
          </a:solidFill>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SG"/>
              <a:t>Novelty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barChart>
        <c:barDir val="bar"/>
        <c:grouping val="clustered"/>
        <c:varyColors val="0"/>
        <c:ser>
          <c:idx val="0"/>
          <c:order val="0"/>
          <c:tx>
            <c:strRef>
              <c:f>Sheet2!$A$24</c:f>
              <c:strCache>
                <c:ptCount val="1"/>
                <c:pt idx="0">
                  <c:v>Novelty</c:v>
                </c:pt>
              </c:strCache>
            </c:strRef>
          </c:tx>
          <c:spPr>
            <a:solidFill>
              <a:schemeClr val="accent1"/>
            </a:solidFill>
            <a:ln>
              <a:solidFill>
                <a:sysClr val="windowText" lastClr="000000"/>
              </a:solidFill>
            </a:ln>
            <a:effectLst/>
          </c:spPr>
          <c:invertIfNegative val="0"/>
          <c:dPt>
            <c:idx val="0"/>
            <c:invertIfNegative val="0"/>
            <c:bubble3D val="0"/>
            <c:spPr>
              <a:solidFill>
                <a:srgbClr val="FDC722">
                  <a:alpha val="70000"/>
                </a:srgbClr>
              </a:solidFill>
              <a:ln>
                <a:solidFill>
                  <a:sysClr val="windowText" lastClr="000000"/>
                </a:solidFill>
              </a:ln>
              <a:effectLst/>
            </c:spPr>
            <c:extLst>
              <c:ext xmlns:c16="http://schemas.microsoft.com/office/drawing/2014/chart" uri="{C3380CC4-5D6E-409C-BE32-E72D297353CC}">
                <c16:uniqueId val="{00000005-9456-4C78-9594-8A48AA5B3292}"/>
              </c:ext>
            </c:extLst>
          </c:dPt>
          <c:dPt>
            <c:idx val="1"/>
            <c:invertIfNegative val="0"/>
            <c:bubble3D val="0"/>
            <c:spPr>
              <a:solidFill>
                <a:srgbClr val="7030A0">
                  <a:alpha val="70000"/>
                </a:srgbClr>
              </a:solidFill>
              <a:ln>
                <a:solidFill>
                  <a:sysClr val="windowText" lastClr="000000"/>
                </a:solidFill>
              </a:ln>
              <a:effectLst/>
            </c:spPr>
            <c:extLst>
              <c:ext xmlns:c16="http://schemas.microsoft.com/office/drawing/2014/chart" uri="{C3380CC4-5D6E-409C-BE32-E72D297353CC}">
                <c16:uniqueId val="{00000004-9456-4C78-9594-8A48AA5B3292}"/>
              </c:ext>
            </c:extLst>
          </c:dPt>
          <c:dPt>
            <c:idx val="2"/>
            <c:invertIfNegative val="0"/>
            <c:bubble3D val="0"/>
            <c:spPr>
              <a:solidFill>
                <a:srgbClr val="A5C249">
                  <a:lumMod val="75000"/>
                  <a:alpha val="70000"/>
                </a:srgbClr>
              </a:solidFill>
              <a:ln>
                <a:solidFill>
                  <a:sysClr val="windowText" lastClr="000000"/>
                </a:solidFill>
              </a:ln>
              <a:effectLst/>
            </c:spPr>
            <c:extLst>
              <c:ext xmlns:c16="http://schemas.microsoft.com/office/drawing/2014/chart" uri="{C3380CC4-5D6E-409C-BE32-E72D297353CC}">
                <c16:uniqueId val="{00000003-9456-4C78-9594-8A48AA5B3292}"/>
              </c:ext>
            </c:extLst>
          </c:dPt>
          <c:dPt>
            <c:idx val="3"/>
            <c:invertIfNegative val="0"/>
            <c:bubble3D val="0"/>
            <c:spPr>
              <a:solidFill>
                <a:srgbClr val="00B050">
                  <a:alpha val="70000"/>
                </a:srgbClr>
              </a:solidFill>
              <a:ln>
                <a:solidFill>
                  <a:sysClr val="windowText" lastClr="000000"/>
                </a:solidFill>
              </a:ln>
              <a:effectLst/>
            </c:spPr>
            <c:extLst>
              <c:ext xmlns:c16="http://schemas.microsoft.com/office/drawing/2014/chart" uri="{C3380CC4-5D6E-409C-BE32-E72D297353CC}">
                <c16:uniqueId val="{00000002-9456-4C78-9594-8A48AA5B3292}"/>
              </c:ext>
            </c:extLst>
          </c:dPt>
          <c:dPt>
            <c:idx val="4"/>
            <c:invertIfNegative val="0"/>
            <c:bubble3D val="0"/>
            <c:spPr>
              <a:solidFill>
                <a:srgbClr val="0070C0">
                  <a:alpha val="70000"/>
                </a:srgbClr>
              </a:solidFill>
              <a:ln>
                <a:solidFill>
                  <a:sysClr val="windowText" lastClr="000000"/>
                </a:solidFill>
              </a:ln>
              <a:effectLst/>
            </c:spPr>
            <c:extLst>
              <c:ext xmlns:c16="http://schemas.microsoft.com/office/drawing/2014/chart" uri="{C3380CC4-5D6E-409C-BE32-E72D297353CC}">
                <c16:uniqueId val="{0000000D-CE80-435C-BD88-D35C93C42C38}"/>
              </c:ext>
            </c:extLst>
          </c:dPt>
          <c:dPt>
            <c:idx val="5"/>
            <c:invertIfNegative val="0"/>
            <c:bubble3D val="0"/>
            <c:spPr>
              <a:solidFill>
                <a:srgbClr val="C00000">
                  <a:alpha val="70000"/>
                </a:srgbClr>
              </a:solidFill>
              <a:ln>
                <a:solidFill>
                  <a:sysClr val="windowText" lastClr="000000"/>
                </a:solidFill>
              </a:ln>
              <a:effectLst/>
            </c:spPr>
            <c:extLst>
              <c:ext xmlns:c16="http://schemas.microsoft.com/office/drawing/2014/chart" uri="{C3380CC4-5D6E-409C-BE32-E72D297353CC}">
                <c16:uniqueId val="{00000001-9456-4C78-9594-8A48AA5B3292}"/>
              </c:ext>
            </c:extLst>
          </c:dPt>
          <c:dPt>
            <c:idx val="6"/>
            <c:invertIfNegative val="0"/>
            <c:bubble3D val="0"/>
            <c:spPr>
              <a:solidFill>
                <a:sysClr val="windowText" lastClr="000000">
                  <a:alpha val="76000"/>
                </a:sysClr>
              </a:solidFill>
              <a:ln>
                <a:solidFill>
                  <a:sysClr val="windowText" lastClr="000000"/>
                </a:solidFill>
              </a:ln>
              <a:effectLst/>
            </c:spPr>
            <c:extLst>
              <c:ext xmlns:c16="http://schemas.microsoft.com/office/drawing/2014/chart" uri="{C3380CC4-5D6E-409C-BE32-E72D297353CC}">
                <c16:uniqueId val="{0000000C-CE80-435C-BD88-D35C93C42C38}"/>
              </c:ext>
            </c:extLst>
          </c:dPt>
          <c:cat>
            <c:strRef>
              <c:f>Sheet2!$B$23:$H$23</c:f>
              <c:strCache>
                <c:ptCount val="7"/>
                <c:pt idx="0">
                  <c:v>TimePop</c:v>
                </c:pt>
                <c:pt idx="1">
                  <c:v>TBKNN</c:v>
                </c:pt>
                <c:pt idx="2">
                  <c:v>TDCN</c:v>
                </c:pt>
                <c:pt idx="3">
                  <c:v>CRGAN</c:v>
                </c:pt>
                <c:pt idx="4">
                  <c:v>NUBPR-NO</c:v>
                </c:pt>
                <c:pt idx="5">
                  <c:v>Proposed</c:v>
                </c:pt>
                <c:pt idx="6">
                  <c:v>NUBPR-O</c:v>
                </c:pt>
              </c:strCache>
            </c:strRef>
          </c:cat>
          <c:val>
            <c:numRef>
              <c:f>Sheet2!$B$24:$H$24</c:f>
              <c:numCache>
                <c:formatCode>General</c:formatCode>
                <c:ptCount val="7"/>
                <c:pt idx="0">
                  <c:v>1.5900000000000001E-2</c:v>
                </c:pt>
                <c:pt idx="1">
                  <c:v>2.9760000000000002E-2</c:v>
                </c:pt>
                <c:pt idx="2">
                  <c:v>3.7620000000000001E-2</c:v>
                </c:pt>
                <c:pt idx="3">
                  <c:v>4.045E-2</c:v>
                </c:pt>
                <c:pt idx="4">
                  <c:v>3.56E-2</c:v>
                </c:pt>
                <c:pt idx="5">
                  <c:v>4.405005E-2</c:v>
                </c:pt>
                <c:pt idx="6">
                  <c:v>4.5107251000000001E-2</c:v>
                </c:pt>
              </c:numCache>
            </c:numRef>
          </c:val>
          <c:extLst>
            <c:ext xmlns:c16="http://schemas.microsoft.com/office/drawing/2014/chart" uri="{C3380CC4-5D6E-409C-BE32-E72D297353CC}">
              <c16:uniqueId val="{00000000-9456-4C78-9594-8A48AA5B3292}"/>
            </c:ext>
          </c:extLst>
        </c:ser>
        <c:dLbls>
          <c:showLegendKey val="0"/>
          <c:showVal val="0"/>
          <c:showCatName val="0"/>
          <c:showSerName val="0"/>
          <c:showPercent val="0"/>
          <c:showBubbleSize val="0"/>
        </c:dLbls>
        <c:gapWidth val="126"/>
        <c:overlap val="100"/>
        <c:axId val="1379552928"/>
        <c:axId val="1267463824"/>
      </c:barChart>
      <c:catAx>
        <c:axId val="1379552928"/>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267463824"/>
        <c:crosses val="autoZero"/>
        <c:auto val="1"/>
        <c:lblAlgn val="ctr"/>
        <c:lblOffset val="100"/>
        <c:noMultiLvlLbl val="0"/>
      </c:catAx>
      <c:valAx>
        <c:axId val="12674638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79552928"/>
        <c:crosses val="autoZero"/>
        <c:crossBetween val="between"/>
      </c:valAx>
      <c:spPr>
        <a:noFill/>
        <a:ln>
          <a:noFill/>
        </a:ln>
        <a:effectLst/>
      </c:spPr>
    </c:plotArea>
    <c:plotVisOnly val="1"/>
    <c:dispBlanksAs val="gap"/>
    <c:showDLblsOverMax val="0"/>
    <c:extLst/>
  </c:chart>
  <c:spPr>
    <a:noFill/>
    <a:ln>
      <a:noFill/>
    </a:ln>
    <a:effectLst/>
  </c:spPr>
  <c:txPr>
    <a:bodyPr/>
    <a:lstStyle/>
    <a:p>
      <a:pPr>
        <a:defRPr>
          <a:solidFill>
            <a:schemeClr val="tx1"/>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0AA204-88BA-4980-8100-20EE3D91B4BB}" type="doc">
      <dgm:prSet loTypeId="urn:microsoft.com/office/officeart/2005/8/layout/arrow2" loCatId="process" qsTypeId="urn:microsoft.com/office/officeart/2005/8/quickstyle/simple1" qsCatId="simple" csTypeId="urn:microsoft.com/office/officeart/2005/8/colors/accent0_2" csCatId="mainScheme" phldr="1"/>
      <dgm:spPr/>
    </dgm:pt>
    <dgm:pt modelId="{9935E73A-7B35-43EF-8FFC-B2F386301909}">
      <dgm:prSet phldrT="[Text]" custT="1"/>
      <dgm:spPr/>
      <dgm:t>
        <a:bodyPr/>
        <a:lstStyle/>
        <a:p>
          <a:r>
            <a:rPr lang="en-US" sz="1800" b="1" dirty="0">
              <a:solidFill>
                <a:srgbClr val="0070C0"/>
              </a:solidFill>
            </a:rPr>
            <a:t>1. Feasibility and Effectiveness</a:t>
          </a:r>
        </a:p>
        <a:p>
          <a:r>
            <a:rPr lang="en-US" sz="1800" dirty="0"/>
            <a:t>of modeling user preference dynamics across networks for comprehensive user preference learning</a:t>
          </a:r>
        </a:p>
      </dgm:t>
    </dgm:pt>
    <dgm:pt modelId="{83C19264-496A-4366-A8B6-5A44E525BA4F}" type="parTrans" cxnId="{9801DFE3-16F4-4E2B-BD5F-0BAD871A722F}">
      <dgm:prSet/>
      <dgm:spPr/>
      <dgm:t>
        <a:bodyPr/>
        <a:lstStyle/>
        <a:p>
          <a:endParaRPr lang="en-US" sz="1400"/>
        </a:p>
      </dgm:t>
    </dgm:pt>
    <dgm:pt modelId="{11965432-3E84-46F0-869B-BF99B40B07A5}" type="sibTrans" cxnId="{9801DFE3-16F4-4E2B-BD5F-0BAD871A722F}">
      <dgm:prSet/>
      <dgm:spPr/>
      <dgm:t>
        <a:bodyPr/>
        <a:lstStyle/>
        <a:p>
          <a:endParaRPr lang="en-US" sz="1400"/>
        </a:p>
      </dgm:t>
    </dgm:pt>
    <dgm:pt modelId="{C1CF5A8A-3754-4870-B1AB-E46FC3492CC6}">
      <dgm:prSet phldrT="[Text]" custT="1"/>
      <dgm:spPr/>
      <dgm:t>
        <a:bodyPr/>
        <a:lstStyle/>
        <a:p>
          <a:r>
            <a:rPr lang="en-US" sz="1800" b="1" dirty="0"/>
            <a:t>2. Practicality</a:t>
          </a:r>
        </a:p>
      </dgm:t>
    </dgm:pt>
    <dgm:pt modelId="{98FE157A-C0A2-4B91-9B5A-3375F963C729}" type="parTrans" cxnId="{4758CFEA-1A48-48D0-8FC6-E66A4D1FA203}">
      <dgm:prSet/>
      <dgm:spPr/>
      <dgm:t>
        <a:bodyPr/>
        <a:lstStyle/>
        <a:p>
          <a:endParaRPr lang="en-US" sz="1400"/>
        </a:p>
      </dgm:t>
    </dgm:pt>
    <dgm:pt modelId="{312C582F-5720-4D44-AF63-949B38D8B0D9}" type="sibTrans" cxnId="{4758CFEA-1A48-48D0-8FC6-E66A4D1FA203}">
      <dgm:prSet/>
      <dgm:spPr/>
      <dgm:t>
        <a:bodyPr/>
        <a:lstStyle/>
        <a:p>
          <a:endParaRPr lang="en-US" sz="1400"/>
        </a:p>
      </dgm:t>
    </dgm:pt>
    <dgm:pt modelId="{CCEDF38A-132A-430A-9B6D-342898D74CA6}">
      <dgm:prSet phldrT="[Text]" custT="1"/>
      <dgm:spPr/>
      <dgm:t>
        <a:bodyPr/>
        <a:lstStyle/>
        <a:p>
          <a:r>
            <a:rPr lang="en-US" sz="1800" b="1" dirty="0"/>
            <a:t>3. Data Challenge</a:t>
          </a:r>
        </a:p>
      </dgm:t>
    </dgm:pt>
    <dgm:pt modelId="{A50C6141-98E4-4A99-9A2A-9E73258C39DF}" type="parTrans" cxnId="{5C45222A-B1CA-4D66-9909-63CF6B238FA0}">
      <dgm:prSet/>
      <dgm:spPr/>
      <dgm:t>
        <a:bodyPr/>
        <a:lstStyle/>
        <a:p>
          <a:endParaRPr lang="en-US" sz="1400"/>
        </a:p>
      </dgm:t>
    </dgm:pt>
    <dgm:pt modelId="{2F4A3EAF-369B-4D91-B748-2150EA3401FE}" type="sibTrans" cxnId="{5C45222A-B1CA-4D66-9909-63CF6B238FA0}">
      <dgm:prSet/>
      <dgm:spPr/>
      <dgm:t>
        <a:bodyPr/>
        <a:lstStyle/>
        <a:p>
          <a:endParaRPr lang="en-US" sz="1400"/>
        </a:p>
      </dgm:t>
    </dgm:pt>
    <dgm:pt modelId="{25B628E9-DE86-4D16-85EC-DB4F4FBA9D79}" type="pres">
      <dgm:prSet presAssocID="{410AA204-88BA-4980-8100-20EE3D91B4BB}" presName="arrowDiagram" presStyleCnt="0">
        <dgm:presLayoutVars>
          <dgm:chMax val="5"/>
          <dgm:dir/>
          <dgm:resizeHandles val="exact"/>
        </dgm:presLayoutVars>
      </dgm:prSet>
      <dgm:spPr/>
    </dgm:pt>
    <dgm:pt modelId="{EA0DB64A-8385-4AB8-BC1E-52424FF3531C}" type="pres">
      <dgm:prSet presAssocID="{410AA204-88BA-4980-8100-20EE3D91B4BB}" presName="arrow" presStyleLbl="bgShp" presStyleIdx="0" presStyleCnt="1"/>
      <dgm:spPr/>
    </dgm:pt>
    <dgm:pt modelId="{9D61CEAC-219C-4546-BA9E-3760ACF20EFD}" type="pres">
      <dgm:prSet presAssocID="{410AA204-88BA-4980-8100-20EE3D91B4BB}" presName="arrowDiagram3" presStyleCnt="0"/>
      <dgm:spPr/>
    </dgm:pt>
    <dgm:pt modelId="{F37AAAE8-3BA8-4F25-BFF6-AB1175F450EE}" type="pres">
      <dgm:prSet presAssocID="{9935E73A-7B35-43EF-8FFC-B2F386301909}" presName="bullet3a" presStyleLbl="node1" presStyleIdx="0" presStyleCnt="3"/>
      <dgm:spPr/>
    </dgm:pt>
    <dgm:pt modelId="{9BD5C91A-D900-46BA-90B2-1179F121F1BD}" type="pres">
      <dgm:prSet presAssocID="{9935E73A-7B35-43EF-8FFC-B2F386301909}" presName="textBox3a" presStyleLbl="revTx" presStyleIdx="0" presStyleCnt="3" custScaleX="241739" custScaleY="77278">
        <dgm:presLayoutVars>
          <dgm:bulletEnabled val="1"/>
        </dgm:presLayoutVars>
      </dgm:prSet>
      <dgm:spPr/>
    </dgm:pt>
    <dgm:pt modelId="{BF9E0DC1-9A7F-4949-95FE-1378BCE05392}" type="pres">
      <dgm:prSet presAssocID="{C1CF5A8A-3754-4870-B1AB-E46FC3492CC6}" presName="bullet3b" presStyleLbl="node1" presStyleIdx="1" presStyleCnt="3"/>
      <dgm:spPr/>
    </dgm:pt>
    <dgm:pt modelId="{0DD1C52C-F382-4253-8BC6-04C3912A9BFB}" type="pres">
      <dgm:prSet presAssocID="{C1CF5A8A-3754-4870-B1AB-E46FC3492CC6}" presName="textBox3b" presStyleLbl="revTx" presStyleIdx="1" presStyleCnt="3" custScaleX="134321" custScaleY="79869">
        <dgm:presLayoutVars>
          <dgm:bulletEnabled val="1"/>
        </dgm:presLayoutVars>
      </dgm:prSet>
      <dgm:spPr/>
    </dgm:pt>
    <dgm:pt modelId="{9F6E2A33-FA03-4509-8901-8EEDD46299EB}" type="pres">
      <dgm:prSet presAssocID="{CCEDF38A-132A-430A-9B6D-342898D74CA6}" presName="bullet3c" presStyleLbl="node1" presStyleIdx="2" presStyleCnt="3"/>
      <dgm:spPr/>
    </dgm:pt>
    <dgm:pt modelId="{9A3E146C-A58F-4AA6-A3CA-9C87226F764B}" type="pres">
      <dgm:prSet presAssocID="{CCEDF38A-132A-430A-9B6D-342898D74CA6}" presName="textBox3c" presStyleLbl="revTx" presStyleIdx="2" presStyleCnt="3" custScaleX="135394" custScaleY="81313">
        <dgm:presLayoutVars>
          <dgm:bulletEnabled val="1"/>
        </dgm:presLayoutVars>
      </dgm:prSet>
      <dgm:spPr/>
    </dgm:pt>
  </dgm:ptLst>
  <dgm:cxnLst>
    <dgm:cxn modelId="{5C45222A-B1CA-4D66-9909-63CF6B238FA0}" srcId="{410AA204-88BA-4980-8100-20EE3D91B4BB}" destId="{CCEDF38A-132A-430A-9B6D-342898D74CA6}" srcOrd="2" destOrd="0" parTransId="{A50C6141-98E4-4A99-9A2A-9E73258C39DF}" sibTransId="{2F4A3EAF-369B-4D91-B748-2150EA3401FE}"/>
    <dgm:cxn modelId="{7A53DA35-88B1-4E20-82CD-BA1354B84705}" type="presOf" srcId="{C1CF5A8A-3754-4870-B1AB-E46FC3492CC6}" destId="{0DD1C52C-F382-4253-8BC6-04C3912A9BFB}" srcOrd="0" destOrd="0" presId="urn:microsoft.com/office/officeart/2005/8/layout/arrow2"/>
    <dgm:cxn modelId="{A4D8C649-56A8-4172-882F-CB6553221364}" type="presOf" srcId="{CCEDF38A-132A-430A-9B6D-342898D74CA6}" destId="{9A3E146C-A58F-4AA6-A3CA-9C87226F764B}" srcOrd="0" destOrd="0" presId="urn:microsoft.com/office/officeart/2005/8/layout/arrow2"/>
    <dgm:cxn modelId="{AECAA083-A2DE-446F-9699-D960E7082CB3}" type="presOf" srcId="{9935E73A-7B35-43EF-8FFC-B2F386301909}" destId="{9BD5C91A-D900-46BA-90B2-1179F121F1BD}" srcOrd="0" destOrd="0" presId="urn:microsoft.com/office/officeart/2005/8/layout/arrow2"/>
    <dgm:cxn modelId="{9E252C9F-330A-4F09-8827-4A558EB1351D}" type="presOf" srcId="{410AA204-88BA-4980-8100-20EE3D91B4BB}" destId="{25B628E9-DE86-4D16-85EC-DB4F4FBA9D79}" srcOrd="0" destOrd="0" presId="urn:microsoft.com/office/officeart/2005/8/layout/arrow2"/>
    <dgm:cxn modelId="{9801DFE3-16F4-4E2B-BD5F-0BAD871A722F}" srcId="{410AA204-88BA-4980-8100-20EE3D91B4BB}" destId="{9935E73A-7B35-43EF-8FFC-B2F386301909}" srcOrd="0" destOrd="0" parTransId="{83C19264-496A-4366-A8B6-5A44E525BA4F}" sibTransId="{11965432-3E84-46F0-869B-BF99B40B07A5}"/>
    <dgm:cxn modelId="{4758CFEA-1A48-48D0-8FC6-E66A4D1FA203}" srcId="{410AA204-88BA-4980-8100-20EE3D91B4BB}" destId="{C1CF5A8A-3754-4870-B1AB-E46FC3492CC6}" srcOrd="1" destOrd="0" parTransId="{98FE157A-C0A2-4B91-9B5A-3375F963C729}" sibTransId="{312C582F-5720-4D44-AF63-949B38D8B0D9}"/>
    <dgm:cxn modelId="{F150E488-D680-4498-9D6F-B82707FEB5EA}" type="presParOf" srcId="{25B628E9-DE86-4D16-85EC-DB4F4FBA9D79}" destId="{EA0DB64A-8385-4AB8-BC1E-52424FF3531C}" srcOrd="0" destOrd="0" presId="urn:microsoft.com/office/officeart/2005/8/layout/arrow2"/>
    <dgm:cxn modelId="{51F07901-3FA2-4003-B733-188F9AADC059}" type="presParOf" srcId="{25B628E9-DE86-4D16-85EC-DB4F4FBA9D79}" destId="{9D61CEAC-219C-4546-BA9E-3760ACF20EFD}" srcOrd="1" destOrd="0" presId="urn:microsoft.com/office/officeart/2005/8/layout/arrow2"/>
    <dgm:cxn modelId="{731D7ADD-0057-4429-984D-88E8F8E445ED}" type="presParOf" srcId="{9D61CEAC-219C-4546-BA9E-3760ACF20EFD}" destId="{F37AAAE8-3BA8-4F25-BFF6-AB1175F450EE}" srcOrd="0" destOrd="0" presId="urn:microsoft.com/office/officeart/2005/8/layout/arrow2"/>
    <dgm:cxn modelId="{42A85248-C3E0-4FCB-9F05-1F4EAF04A9DE}" type="presParOf" srcId="{9D61CEAC-219C-4546-BA9E-3760ACF20EFD}" destId="{9BD5C91A-D900-46BA-90B2-1179F121F1BD}" srcOrd="1" destOrd="0" presId="urn:microsoft.com/office/officeart/2005/8/layout/arrow2"/>
    <dgm:cxn modelId="{D3825C64-B49D-4581-8F2F-8EA8F5C76226}" type="presParOf" srcId="{9D61CEAC-219C-4546-BA9E-3760ACF20EFD}" destId="{BF9E0DC1-9A7F-4949-95FE-1378BCE05392}" srcOrd="2" destOrd="0" presId="urn:microsoft.com/office/officeart/2005/8/layout/arrow2"/>
    <dgm:cxn modelId="{2C1221BF-6F9E-4905-869C-152037AEF5DC}" type="presParOf" srcId="{9D61CEAC-219C-4546-BA9E-3760ACF20EFD}" destId="{0DD1C52C-F382-4253-8BC6-04C3912A9BFB}" srcOrd="3" destOrd="0" presId="urn:microsoft.com/office/officeart/2005/8/layout/arrow2"/>
    <dgm:cxn modelId="{4995862C-E1E5-486E-8487-EBB64E41854A}" type="presParOf" srcId="{9D61CEAC-219C-4546-BA9E-3760ACF20EFD}" destId="{9F6E2A33-FA03-4509-8901-8EEDD46299EB}" srcOrd="4" destOrd="0" presId="urn:microsoft.com/office/officeart/2005/8/layout/arrow2"/>
    <dgm:cxn modelId="{287046E1-4F4B-4AE0-8DED-4D02113AC189}" type="presParOf" srcId="{9D61CEAC-219C-4546-BA9E-3760ACF20EFD}" destId="{9A3E146C-A58F-4AA6-A3CA-9C87226F764B}"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0AA204-88BA-4980-8100-20EE3D91B4BB}" type="doc">
      <dgm:prSet loTypeId="urn:microsoft.com/office/officeart/2005/8/layout/arrow2" loCatId="process" qsTypeId="urn:microsoft.com/office/officeart/2005/8/quickstyle/simple1" qsCatId="simple" csTypeId="urn:microsoft.com/office/officeart/2005/8/colors/accent0_2" csCatId="mainScheme" phldr="1"/>
      <dgm:spPr/>
    </dgm:pt>
    <dgm:pt modelId="{9935E73A-7B35-43EF-8FFC-B2F386301909}">
      <dgm:prSet phldrT="[Text]" custT="1"/>
      <dgm:spPr/>
      <dgm:t>
        <a:bodyPr/>
        <a:lstStyle/>
        <a:p>
          <a:r>
            <a:rPr lang="en-US" sz="1800" b="1" dirty="0">
              <a:solidFill>
                <a:schemeClr val="bg1">
                  <a:lumMod val="65000"/>
                </a:schemeClr>
              </a:solidFill>
            </a:rPr>
            <a:t>1. Feasibility and Effectiveness</a:t>
          </a:r>
        </a:p>
      </dgm:t>
    </dgm:pt>
    <dgm:pt modelId="{83C19264-496A-4366-A8B6-5A44E525BA4F}" type="parTrans" cxnId="{9801DFE3-16F4-4E2B-BD5F-0BAD871A722F}">
      <dgm:prSet/>
      <dgm:spPr/>
      <dgm:t>
        <a:bodyPr/>
        <a:lstStyle/>
        <a:p>
          <a:endParaRPr lang="en-US" sz="1400"/>
        </a:p>
      </dgm:t>
    </dgm:pt>
    <dgm:pt modelId="{11965432-3E84-46F0-869B-BF99B40B07A5}" type="sibTrans" cxnId="{9801DFE3-16F4-4E2B-BD5F-0BAD871A722F}">
      <dgm:prSet/>
      <dgm:spPr/>
      <dgm:t>
        <a:bodyPr/>
        <a:lstStyle/>
        <a:p>
          <a:endParaRPr lang="en-US" sz="1400"/>
        </a:p>
      </dgm:t>
    </dgm:pt>
    <dgm:pt modelId="{C1CF5A8A-3754-4870-B1AB-E46FC3492CC6}">
      <dgm:prSet phldrT="[Text]" custT="1"/>
      <dgm:spPr/>
      <dgm:t>
        <a:bodyPr/>
        <a:lstStyle/>
        <a:p>
          <a:r>
            <a:rPr lang="en-US" sz="1800" b="1" dirty="0">
              <a:solidFill>
                <a:srgbClr val="0070C0"/>
              </a:solidFill>
            </a:rPr>
            <a:t>2. Practicality</a:t>
          </a:r>
        </a:p>
        <a:p>
          <a:r>
            <a:rPr lang="en-US" sz="1800" dirty="0"/>
            <a:t>Handling the practical challenges</a:t>
          </a:r>
          <a:endParaRPr lang="en-US" sz="1800" b="1" dirty="0">
            <a:solidFill>
              <a:srgbClr val="0070C0"/>
            </a:solidFill>
          </a:endParaRPr>
        </a:p>
      </dgm:t>
    </dgm:pt>
    <dgm:pt modelId="{98FE157A-C0A2-4B91-9B5A-3375F963C729}" type="parTrans" cxnId="{4758CFEA-1A48-48D0-8FC6-E66A4D1FA203}">
      <dgm:prSet/>
      <dgm:spPr/>
      <dgm:t>
        <a:bodyPr/>
        <a:lstStyle/>
        <a:p>
          <a:endParaRPr lang="en-US" sz="1400"/>
        </a:p>
      </dgm:t>
    </dgm:pt>
    <dgm:pt modelId="{312C582F-5720-4D44-AF63-949B38D8B0D9}" type="sibTrans" cxnId="{4758CFEA-1A48-48D0-8FC6-E66A4D1FA203}">
      <dgm:prSet/>
      <dgm:spPr/>
      <dgm:t>
        <a:bodyPr/>
        <a:lstStyle/>
        <a:p>
          <a:endParaRPr lang="en-US" sz="1400"/>
        </a:p>
      </dgm:t>
    </dgm:pt>
    <dgm:pt modelId="{CCEDF38A-132A-430A-9B6D-342898D74CA6}">
      <dgm:prSet phldrT="[Text]" custT="1"/>
      <dgm:spPr/>
      <dgm:t>
        <a:bodyPr/>
        <a:lstStyle/>
        <a:p>
          <a:r>
            <a:rPr lang="en-US" sz="1800" b="1" dirty="0"/>
            <a:t>3. Data Challenge</a:t>
          </a:r>
        </a:p>
      </dgm:t>
    </dgm:pt>
    <dgm:pt modelId="{A50C6141-98E4-4A99-9A2A-9E73258C39DF}" type="parTrans" cxnId="{5C45222A-B1CA-4D66-9909-63CF6B238FA0}">
      <dgm:prSet/>
      <dgm:spPr/>
      <dgm:t>
        <a:bodyPr/>
        <a:lstStyle/>
        <a:p>
          <a:endParaRPr lang="en-US" sz="1400"/>
        </a:p>
      </dgm:t>
    </dgm:pt>
    <dgm:pt modelId="{2F4A3EAF-369B-4D91-B748-2150EA3401FE}" type="sibTrans" cxnId="{5C45222A-B1CA-4D66-9909-63CF6B238FA0}">
      <dgm:prSet/>
      <dgm:spPr/>
      <dgm:t>
        <a:bodyPr/>
        <a:lstStyle/>
        <a:p>
          <a:endParaRPr lang="en-US" sz="1400"/>
        </a:p>
      </dgm:t>
    </dgm:pt>
    <dgm:pt modelId="{25B628E9-DE86-4D16-85EC-DB4F4FBA9D79}" type="pres">
      <dgm:prSet presAssocID="{410AA204-88BA-4980-8100-20EE3D91B4BB}" presName="arrowDiagram" presStyleCnt="0">
        <dgm:presLayoutVars>
          <dgm:chMax val="5"/>
          <dgm:dir/>
          <dgm:resizeHandles val="exact"/>
        </dgm:presLayoutVars>
      </dgm:prSet>
      <dgm:spPr/>
    </dgm:pt>
    <dgm:pt modelId="{EA0DB64A-8385-4AB8-BC1E-52424FF3531C}" type="pres">
      <dgm:prSet presAssocID="{410AA204-88BA-4980-8100-20EE3D91B4BB}" presName="arrow" presStyleLbl="bgShp" presStyleIdx="0" presStyleCnt="1"/>
      <dgm:spPr/>
    </dgm:pt>
    <dgm:pt modelId="{9D61CEAC-219C-4546-BA9E-3760ACF20EFD}" type="pres">
      <dgm:prSet presAssocID="{410AA204-88BA-4980-8100-20EE3D91B4BB}" presName="arrowDiagram3" presStyleCnt="0"/>
      <dgm:spPr/>
    </dgm:pt>
    <dgm:pt modelId="{F37AAAE8-3BA8-4F25-BFF6-AB1175F450EE}" type="pres">
      <dgm:prSet presAssocID="{9935E73A-7B35-43EF-8FFC-B2F386301909}" presName="bullet3a" presStyleLbl="node1" presStyleIdx="0" presStyleCnt="3"/>
      <dgm:spPr>
        <a:ln>
          <a:solidFill>
            <a:schemeClr val="bg1">
              <a:lumMod val="65000"/>
            </a:schemeClr>
          </a:solidFill>
        </a:ln>
      </dgm:spPr>
    </dgm:pt>
    <dgm:pt modelId="{9BD5C91A-D900-46BA-90B2-1179F121F1BD}" type="pres">
      <dgm:prSet presAssocID="{9935E73A-7B35-43EF-8FFC-B2F386301909}" presName="textBox3a" presStyleLbl="revTx" presStyleIdx="0" presStyleCnt="3" custScaleX="241739" custScaleY="77278">
        <dgm:presLayoutVars>
          <dgm:bulletEnabled val="1"/>
        </dgm:presLayoutVars>
      </dgm:prSet>
      <dgm:spPr/>
    </dgm:pt>
    <dgm:pt modelId="{BF9E0DC1-9A7F-4949-95FE-1378BCE05392}" type="pres">
      <dgm:prSet presAssocID="{C1CF5A8A-3754-4870-B1AB-E46FC3492CC6}" presName="bullet3b" presStyleLbl="node1" presStyleIdx="1" presStyleCnt="3"/>
      <dgm:spPr/>
    </dgm:pt>
    <dgm:pt modelId="{0DD1C52C-F382-4253-8BC6-04C3912A9BFB}" type="pres">
      <dgm:prSet presAssocID="{C1CF5A8A-3754-4870-B1AB-E46FC3492CC6}" presName="textBox3b" presStyleLbl="revTx" presStyleIdx="1" presStyleCnt="3" custScaleX="147753" custScaleY="79869" custLinFactNeighborX="-13679" custLinFactNeighborY="1566">
        <dgm:presLayoutVars>
          <dgm:bulletEnabled val="1"/>
        </dgm:presLayoutVars>
      </dgm:prSet>
      <dgm:spPr/>
    </dgm:pt>
    <dgm:pt modelId="{9F6E2A33-FA03-4509-8901-8EEDD46299EB}" type="pres">
      <dgm:prSet presAssocID="{CCEDF38A-132A-430A-9B6D-342898D74CA6}" presName="bullet3c" presStyleLbl="node1" presStyleIdx="2" presStyleCnt="3"/>
      <dgm:spPr/>
    </dgm:pt>
    <dgm:pt modelId="{9A3E146C-A58F-4AA6-A3CA-9C87226F764B}" type="pres">
      <dgm:prSet presAssocID="{CCEDF38A-132A-430A-9B6D-342898D74CA6}" presName="textBox3c" presStyleLbl="revTx" presStyleIdx="2" presStyleCnt="3" custScaleX="135394" custScaleY="81313" custLinFactNeighborX="-16270" custLinFactNeighborY="612">
        <dgm:presLayoutVars>
          <dgm:bulletEnabled val="1"/>
        </dgm:presLayoutVars>
      </dgm:prSet>
      <dgm:spPr/>
    </dgm:pt>
  </dgm:ptLst>
  <dgm:cxnLst>
    <dgm:cxn modelId="{5C45222A-B1CA-4D66-9909-63CF6B238FA0}" srcId="{410AA204-88BA-4980-8100-20EE3D91B4BB}" destId="{CCEDF38A-132A-430A-9B6D-342898D74CA6}" srcOrd="2" destOrd="0" parTransId="{A50C6141-98E4-4A99-9A2A-9E73258C39DF}" sibTransId="{2F4A3EAF-369B-4D91-B748-2150EA3401FE}"/>
    <dgm:cxn modelId="{7A53DA35-88B1-4E20-82CD-BA1354B84705}" type="presOf" srcId="{C1CF5A8A-3754-4870-B1AB-E46FC3492CC6}" destId="{0DD1C52C-F382-4253-8BC6-04C3912A9BFB}" srcOrd="0" destOrd="0" presId="urn:microsoft.com/office/officeart/2005/8/layout/arrow2"/>
    <dgm:cxn modelId="{A4D8C649-56A8-4172-882F-CB6553221364}" type="presOf" srcId="{CCEDF38A-132A-430A-9B6D-342898D74CA6}" destId="{9A3E146C-A58F-4AA6-A3CA-9C87226F764B}" srcOrd="0" destOrd="0" presId="urn:microsoft.com/office/officeart/2005/8/layout/arrow2"/>
    <dgm:cxn modelId="{AECAA083-A2DE-446F-9699-D960E7082CB3}" type="presOf" srcId="{9935E73A-7B35-43EF-8FFC-B2F386301909}" destId="{9BD5C91A-D900-46BA-90B2-1179F121F1BD}" srcOrd="0" destOrd="0" presId="urn:microsoft.com/office/officeart/2005/8/layout/arrow2"/>
    <dgm:cxn modelId="{9E252C9F-330A-4F09-8827-4A558EB1351D}" type="presOf" srcId="{410AA204-88BA-4980-8100-20EE3D91B4BB}" destId="{25B628E9-DE86-4D16-85EC-DB4F4FBA9D79}" srcOrd="0" destOrd="0" presId="urn:microsoft.com/office/officeart/2005/8/layout/arrow2"/>
    <dgm:cxn modelId="{9801DFE3-16F4-4E2B-BD5F-0BAD871A722F}" srcId="{410AA204-88BA-4980-8100-20EE3D91B4BB}" destId="{9935E73A-7B35-43EF-8FFC-B2F386301909}" srcOrd="0" destOrd="0" parTransId="{83C19264-496A-4366-A8B6-5A44E525BA4F}" sibTransId="{11965432-3E84-46F0-869B-BF99B40B07A5}"/>
    <dgm:cxn modelId="{4758CFEA-1A48-48D0-8FC6-E66A4D1FA203}" srcId="{410AA204-88BA-4980-8100-20EE3D91B4BB}" destId="{C1CF5A8A-3754-4870-B1AB-E46FC3492CC6}" srcOrd="1" destOrd="0" parTransId="{98FE157A-C0A2-4B91-9B5A-3375F963C729}" sibTransId="{312C582F-5720-4D44-AF63-949B38D8B0D9}"/>
    <dgm:cxn modelId="{F150E488-D680-4498-9D6F-B82707FEB5EA}" type="presParOf" srcId="{25B628E9-DE86-4D16-85EC-DB4F4FBA9D79}" destId="{EA0DB64A-8385-4AB8-BC1E-52424FF3531C}" srcOrd="0" destOrd="0" presId="urn:microsoft.com/office/officeart/2005/8/layout/arrow2"/>
    <dgm:cxn modelId="{51F07901-3FA2-4003-B733-188F9AADC059}" type="presParOf" srcId="{25B628E9-DE86-4D16-85EC-DB4F4FBA9D79}" destId="{9D61CEAC-219C-4546-BA9E-3760ACF20EFD}" srcOrd="1" destOrd="0" presId="urn:microsoft.com/office/officeart/2005/8/layout/arrow2"/>
    <dgm:cxn modelId="{731D7ADD-0057-4429-984D-88E8F8E445ED}" type="presParOf" srcId="{9D61CEAC-219C-4546-BA9E-3760ACF20EFD}" destId="{F37AAAE8-3BA8-4F25-BFF6-AB1175F450EE}" srcOrd="0" destOrd="0" presId="urn:microsoft.com/office/officeart/2005/8/layout/arrow2"/>
    <dgm:cxn modelId="{42A85248-C3E0-4FCB-9F05-1F4EAF04A9DE}" type="presParOf" srcId="{9D61CEAC-219C-4546-BA9E-3760ACF20EFD}" destId="{9BD5C91A-D900-46BA-90B2-1179F121F1BD}" srcOrd="1" destOrd="0" presId="urn:microsoft.com/office/officeart/2005/8/layout/arrow2"/>
    <dgm:cxn modelId="{D3825C64-B49D-4581-8F2F-8EA8F5C76226}" type="presParOf" srcId="{9D61CEAC-219C-4546-BA9E-3760ACF20EFD}" destId="{BF9E0DC1-9A7F-4949-95FE-1378BCE05392}" srcOrd="2" destOrd="0" presId="urn:microsoft.com/office/officeart/2005/8/layout/arrow2"/>
    <dgm:cxn modelId="{2C1221BF-6F9E-4905-869C-152037AEF5DC}" type="presParOf" srcId="{9D61CEAC-219C-4546-BA9E-3760ACF20EFD}" destId="{0DD1C52C-F382-4253-8BC6-04C3912A9BFB}" srcOrd="3" destOrd="0" presId="urn:microsoft.com/office/officeart/2005/8/layout/arrow2"/>
    <dgm:cxn modelId="{4995862C-E1E5-486E-8487-EBB64E41854A}" type="presParOf" srcId="{9D61CEAC-219C-4546-BA9E-3760ACF20EFD}" destId="{9F6E2A33-FA03-4509-8901-8EEDD46299EB}" srcOrd="4" destOrd="0" presId="urn:microsoft.com/office/officeart/2005/8/layout/arrow2"/>
    <dgm:cxn modelId="{287046E1-4F4B-4AE0-8DED-4D02113AC189}" type="presParOf" srcId="{9D61CEAC-219C-4546-BA9E-3760ACF20EFD}" destId="{9A3E146C-A58F-4AA6-A3CA-9C87226F764B}"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0AA204-88BA-4980-8100-20EE3D91B4BB}" type="doc">
      <dgm:prSet loTypeId="urn:microsoft.com/office/officeart/2005/8/layout/arrow2" loCatId="process" qsTypeId="urn:microsoft.com/office/officeart/2005/8/quickstyle/simple1" qsCatId="simple" csTypeId="urn:microsoft.com/office/officeart/2005/8/colors/accent0_2" csCatId="mainScheme" phldr="1"/>
      <dgm:spPr/>
    </dgm:pt>
    <dgm:pt modelId="{9935E73A-7B35-43EF-8FFC-B2F386301909}">
      <dgm:prSet phldrT="[Text]" custT="1"/>
      <dgm:spPr/>
      <dgm:t>
        <a:bodyPr/>
        <a:lstStyle/>
        <a:p>
          <a:r>
            <a:rPr lang="en-US" sz="1800" b="1" dirty="0">
              <a:solidFill>
                <a:schemeClr val="bg1">
                  <a:lumMod val="65000"/>
                </a:schemeClr>
              </a:solidFill>
            </a:rPr>
            <a:t>1. Feasibility and Effectiveness</a:t>
          </a:r>
        </a:p>
      </dgm:t>
    </dgm:pt>
    <dgm:pt modelId="{83C19264-496A-4366-A8B6-5A44E525BA4F}" type="parTrans" cxnId="{9801DFE3-16F4-4E2B-BD5F-0BAD871A722F}">
      <dgm:prSet/>
      <dgm:spPr/>
      <dgm:t>
        <a:bodyPr/>
        <a:lstStyle/>
        <a:p>
          <a:endParaRPr lang="en-US" sz="1400"/>
        </a:p>
      </dgm:t>
    </dgm:pt>
    <dgm:pt modelId="{11965432-3E84-46F0-869B-BF99B40B07A5}" type="sibTrans" cxnId="{9801DFE3-16F4-4E2B-BD5F-0BAD871A722F}">
      <dgm:prSet/>
      <dgm:spPr/>
      <dgm:t>
        <a:bodyPr/>
        <a:lstStyle/>
        <a:p>
          <a:endParaRPr lang="en-US" sz="1400"/>
        </a:p>
      </dgm:t>
    </dgm:pt>
    <dgm:pt modelId="{C1CF5A8A-3754-4870-B1AB-E46FC3492CC6}">
      <dgm:prSet phldrT="[Text]" custT="1"/>
      <dgm:spPr/>
      <dgm:t>
        <a:bodyPr/>
        <a:lstStyle/>
        <a:p>
          <a:r>
            <a:rPr lang="en-US" sz="1800" b="1" dirty="0">
              <a:solidFill>
                <a:schemeClr val="bg1">
                  <a:lumMod val="65000"/>
                </a:schemeClr>
              </a:solidFill>
            </a:rPr>
            <a:t>2. Practicality</a:t>
          </a:r>
        </a:p>
      </dgm:t>
    </dgm:pt>
    <dgm:pt modelId="{98FE157A-C0A2-4B91-9B5A-3375F963C729}" type="parTrans" cxnId="{4758CFEA-1A48-48D0-8FC6-E66A4D1FA203}">
      <dgm:prSet/>
      <dgm:spPr/>
      <dgm:t>
        <a:bodyPr/>
        <a:lstStyle/>
        <a:p>
          <a:endParaRPr lang="en-US" sz="1400"/>
        </a:p>
      </dgm:t>
    </dgm:pt>
    <dgm:pt modelId="{312C582F-5720-4D44-AF63-949B38D8B0D9}" type="sibTrans" cxnId="{4758CFEA-1A48-48D0-8FC6-E66A4D1FA203}">
      <dgm:prSet/>
      <dgm:spPr/>
      <dgm:t>
        <a:bodyPr/>
        <a:lstStyle/>
        <a:p>
          <a:endParaRPr lang="en-US" sz="1400"/>
        </a:p>
      </dgm:t>
    </dgm:pt>
    <dgm:pt modelId="{CCEDF38A-132A-430A-9B6D-342898D74CA6}">
      <dgm:prSet phldrT="[Text]" custT="1"/>
      <dgm:spPr/>
      <dgm:t>
        <a:bodyPr/>
        <a:lstStyle/>
        <a:p>
          <a:r>
            <a:rPr lang="en-US" sz="1800" b="1" dirty="0">
              <a:solidFill>
                <a:srgbClr val="0070C0"/>
              </a:solidFill>
            </a:rPr>
            <a:t>3. Data Challenge</a:t>
          </a:r>
        </a:p>
        <a:p>
          <a:r>
            <a:rPr lang="en-US" sz="1800" b="1" dirty="0"/>
            <a:t>- </a:t>
          </a:r>
          <a:r>
            <a:rPr lang="en-US" sz="1800" dirty="0"/>
            <a:t>Handling the non-overlapped users whose interactions on other networks are unknown</a:t>
          </a:r>
          <a:endParaRPr lang="en-US" sz="1800" b="1" dirty="0"/>
        </a:p>
      </dgm:t>
    </dgm:pt>
    <dgm:pt modelId="{A50C6141-98E4-4A99-9A2A-9E73258C39DF}" type="parTrans" cxnId="{5C45222A-B1CA-4D66-9909-63CF6B238FA0}">
      <dgm:prSet/>
      <dgm:spPr/>
      <dgm:t>
        <a:bodyPr/>
        <a:lstStyle/>
        <a:p>
          <a:endParaRPr lang="en-US" sz="1400"/>
        </a:p>
      </dgm:t>
    </dgm:pt>
    <dgm:pt modelId="{2F4A3EAF-369B-4D91-B748-2150EA3401FE}" type="sibTrans" cxnId="{5C45222A-B1CA-4D66-9909-63CF6B238FA0}">
      <dgm:prSet/>
      <dgm:spPr/>
      <dgm:t>
        <a:bodyPr/>
        <a:lstStyle/>
        <a:p>
          <a:endParaRPr lang="en-US" sz="1400"/>
        </a:p>
      </dgm:t>
    </dgm:pt>
    <dgm:pt modelId="{25B628E9-DE86-4D16-85EC-DB4F4FBA9D79}" type="pres">
      <dgm:prSet presAssocID="{410AA204-88BA-4980-8100-20EE3D91B4BB}" presName="arrowDiagram" presStyleCnt="0">
        <dgm:presLayoutVars>
          <dgm:chMax val="5"/>
          <dgm:dir/>
          <dgm:resizeHandles val="exact"/>
        </dgm:presLayoutVars>
      </dgm:prSet>
      <dgm:spPr/>
    </dgm:pt>
    <dgm:pt modelId="{EA0DB64A-8385-4AB8-BC1E-52424FF3531C}" type="pres">
      <dgm:prSet presAssocID="{410AA204-88BA-4980-8100-20EE3D91B4BB}" presName="arrow" presStyleLbl="bgShp" presStyleIdx="0" presStyleCnt="1"/>
      <dgm:spPr/>
    </dgm:pt>
    <dgm:pt modelId="{9D61CEAC-219C-4546-BA9E-3760ACF20EFD}" type="pres">
      <dgm:prSet presAssocID="{410AA204-88BA-4980-8100-20EE3D91B4BB}" presName="arrowDiagram3" presStyleCnt="0"/>
      <dgm:spPr/>
    </dgm:pt>
    <dgm:pt modelId="{F37AAAE8-3BA8-4F25-BFF6-AB1175F450EE}" type="pres">
      <dgm:prSet presAssocID="{9935E73A-7B35-43EF-8FFC-B2F386301909}" presName="bullet3a" presStyleLbl="node1" presStyleIdx="0" presStyleCnt="3"/>
      <dgm:spPr/>
    </dgm:pt>
    <dgm:pt modelId="{9BD5C91A-D900-46BA-90B2-1179F121F1BD}" type="pres">
      <dgm:prSet presAssocID="{9935E73A-7B35-43EF-8FFC-B2F386301909}" presName="textBox3a" presStyleLbl="revTx" presStyleIdx="0" presStyleCnt="3" custScaleX="241739" custScaleY="77278">
        <dgm:presLayoutVars>
          <dgm:bulletEnabled val="1"/>
        </dgm:presLayoutVars>
      </dgm:prSet>
      <dgm:spPr/>
    </dgm:pt>
    <dgm:pt modelId="{BF9E0DC1-9A7F-4949-95FE-1378BCE05392}" type="pres">
      <dgm:prSet presAssocID="{C1CF5A8A-3754-4870-B1AB-E46FC3492CC6}" presName="bullet3b" presStyleLbl="node1" presStyleIdx="1" presStyleCnt="3"/>
      <dgm:spPr/>
    </dgm:pt>
    <dgm:pt modelId="{0DD1C52C-F382-4253-8BC6-04C3912A9BFB}" type="pres">
      <dgm:prSet presAssocID="{C1CF5A8A-3754-4870-B1AB-E46FC3492CC6}" presName="textBox3b" presStyleLbl="revTx" presStyleIdx="1" presStyleCnt="3" custScaleX="147753" custScaleY="79869" custLinFactNeighborX="-13679" custLinFactNeighborY="1566">
        <dgm:presLayoutVars>
          <dgm:bulletEnabled val="1"/>
        </dgm:presLayoutVars>
      </dgm:prSet>
      <dgm:spPr/>
    </dgm:pt>
    <dgm:pt modelId="{9F6E2A33-FA03-4509-8901-8EEDD46299EB}" type="pres">
      <dgm:prSet presAssocID="{CCEDF38A-132A-430A-9B6D-342898D74CA6}" presName="bullet3c" presStyleLbl="node1" presStyleIdx="2" presStyleCnt="3"/>
      <dgm:spPr/>
    </dgm:pt>
    <dgm:pt modelId="{9A3E146C-A58F-4AA6-A3CA-9C87226F764B}" type="pres">
      <dgm:prSet presAssocID="{CCEDF38A-132A-430A-9B6D-342898D74CA6}" presName="textBox3c" presStyleLbl="revTx" presStyleIdx="2" presStyleCnt="3" custScaleX="135394" custScaleY="81313">
        <dgm:presLayoutVars>
          <dgm:bulletEnabled val="1"/>
        </dgm:presLayoutVars>
      </dgm:prSet>
      <dgm:spPr/>
    </dgm:pt>
  </dgm:ptLst>
  <dgm:cxnLst>
    <dgm:cxn modelId="{5C45222A-B1CA-4D66-9909-63CF6B238FA0}" srcId="{410AA204-88BA-4980-8100-20EE3D91B4BB}" destId="{CCEDF38A-132A-430A-9B6D-342898D74CA6}" srcOrd="2" destOrd="0" parTransId="{A50C6141-98E4-4A99-9A2A-9E73258C39DF}" sibTransId="{2F4A3EAF-369B-4D91-B748-2150EA3401FE}"/>
    <dgm:cxn modelId="{7A53DA35-88B1-4E20-82CD-BA1354B84705}" type="presOf" srcId="{C1CF5A8A-3754-4870-B1AB-E46FC3492CC6}" destId="{0DD1C52C-F382-4253-8BC6-04C3912A9BFB}" srcOrd="0" destOrd="0" presId="urn:microsoft.com/office/officeart/2005/8/layout/arrow2"/>
    <dgm:cxn modelId="{A4D8C649-56A8-4172-882F-CB6553221364}" type="presOf" srcId="{CCEDF38A-132A-430A-9B6D-342898D74CA6}" destId="{9A3E146C-A58F-4AA6-A3CA-9C87226F764B}" srcOrd="0" destOrd="0" presId="urn:microsoft.com/office/officeart/2005/8/layout/arrow2"/>
    <dgm:cxn modelId="{AECAA083-A2DE-446F-9699-D960E7082CB3}" type="presOf" srcId="{9935E73A-7B35-43EF-8FFC-B2F386301909}" destId="{9BD5C91A-D900-46BA-90B2-1179F121F1BD}" srcOrd="0" destOrd="0" presId="urn:microsoft.com/office/officeart/2005/8/layout/arrow2"/>
    <dgm:cxn modelId="{9E252C9F-330A-4F09-8827-4A558EB1351D}" type="presOf" srcId="{410AA204-88BA-4980-8100-20EE3D91B4BB}" destId="{25B628E9-DE86-4D16-85EC-DB4F4FBA9D79}" srcOrd="0" destOrd="0" presId="urn:microsoft.com/office/officeart/2005/8/layout/arrow2"/>
    <dgm:cxn modelId="{9801DFE3-16F4-4E2B-BD5F-0BAD871A722F}" srcId="{410AA204-88BA-4980-8100-20EE3D91B4BB}" destId="{9935E73A-7B35-43EF-8FFC-B2F386301909}" srcOrd="0" destOrd="0" parTransId="{83C19264-496A-4366-A8B6-5A44E525BA4F}" sibTransId="{11965432-3E84-46F0-869B-BF99B40B07A5}"/>
    <dgm:cxn modelId="{4758CFEA-1A48-48D0-8FC6-E66A4D1FA203}" srcId="{410AA204-88BA-4980-8100-20EE3D91B4BB}" destId="{C1CF5A8A-3754-4870-B1AB-E46FC3492CC6}" srcOrd="1" destOrd="0" parTransId="{98FE157A-C0A2-4B91-9B5A-3375F963C729}" sibTransId="{312C582F-5720-4D44-AF63-949B38D8B0D9}"/>
    <dgm:cxn modelId="{F150E488-D680-4498-9D6F-B82707FEB5EA}" type="presParOf" srcId="{25B628E9-DE86-4D16-85EC-DB4F4FBA9D79}" destId="{EA0DB64A-8385-4AB8-BC1E-52424FF3531C}" srcOrd="0" destOrd="0" presId="urn:microsoft.com/office/officeart/2005/8/layout/arrow2"/>
    <dgm:cxn modelId="{51F07901-3FA2-4003-B733-188F9AADC059}" type="presParOf" srcId="{25B628E9-DE86-4D16-85EC-DB4F4FBA9D79}" destId="{9D61CEAC-219C-4546-BA9E-3760ACF20EFD}" srcOrd="1" destOrd="0" presId="urn:microsoft.com/office/officeart/2005/8/layout/arrow2"/>
    <dgm:cxn modelId="{731D7ADD-0057-4429-984D-88E8F8E445ED}" type="presParOf" srcId="{9D61CEAC-219C-4546-BA9E-3760ACF20EFD}" destId="{F37AAAE8-3BA8-4F25-BFF6-AB1175F450EE}" srcOrd="0" destOrd="0" presId="urn:microsoft.com/office/officeart/2005/8/layout/arrow2"/>
    <dgm:cxn modelId="{42A85248-C3E0-4FCB-9F05-1F4EAF04A9DE}" type="presParOf" srcId="{9D61CEAC-219C-4546-BA9E-3760ACF20EFD}" destId="{9BD5C91A-D900-46BA-90B2-1179F121F1BD}" srcOrd="1" destOrd="0" presId="urn:microsoft.com/office/officeart/2005/8/layout/arrow2"/>
    <dgm:cxn modelId="{D3825C64-B49D-4581-8F2F-8EA8F5C76226}" type="presParOf" srcId="{9D61CEAC-219C-4546-BA9E-3760ACF20EFD}" destId="{BF9E0DC1-9A7F-4949-95FE-1378BCE05392}" srcOrd="2" destOrd="0" presId="urn:microsoft.com/office/officeart/2005/8/layout/arrow2"/>
    <dgm:cxn modelId="{2C1221BF-6F9E-4905-869C-152037AEF5DC}" type="presParOf" srcId="{9D61CEAC-219C-4546-BA9E-3760ACF20EFD}" destId="{0DD1C52C-F382-4253-8BC6-04C3912A9BFB}" srcOrd="3" destOrd="0" presId="urn:microsoft.com/office/officeart/2005/8/layout/arrow2"/>
    <dgm:cxn modelId="{4995862C-E1E5-486E-8487-EBB64E41854A}" type="presParOf" srcId="{9D61CEAC-219C-4546-BA9E-3760ACF20EFD}" destId="{9F6E2A33-FA03-4509-8901-8EEDD46299EB}" srcOrd="4" destOrd="0" presId="urn:microsoft.com/office/officeart/2005/8/layout/arrow2"/>
    <dgm:cxn modelId="{287046E1-4F4B-4AE0-8DED-4D02113AC189}" type="presParOf" srcId="{9D61CEAC-219C-4546-BA9E-3760ACF20EFD}" destId="{9A3E146C-A58F-4AA6-A3CA-9C87226F764B}"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10AA204-88BA-4980-8100-20EE3D91B4BB}" type="doc">
      <dgm:prSet loTypeId="urn:microsoft.com/office/officeart/2005/8/layout/arrow2" loCatId="process" qsTypeId="urn:microsoft.com/office/officeart/2005/8/quickstyle/simple1" qsCatId="simple" csTypeId="urn:microsoft.com/office/officeart/2005/8/colors/accent1_2" csCatId="accent1" phldr="1"/>
      <dgm:spPr/>
    </dgm:pt>
    <dgm:pt modelId="{9935E73A-7B35-43EF-8FFC-B2F386301909}">
      <dgm:prSet phldrT="[Text]" custT="1"/>
      <dgm:spPr/>
      <dgm:t>
        <a:bodyPr/>
        <a:lstStyle/>
        <a:p>
          <a:r>
            <a:rPr lang="en-US" sz="2000" b="1" dirty="0"/>
            <a:t>1. Feasibility and Effectiveness</a:t>
          </a:r>
        </a:p>
      </dgm:t>
    </dgm:pt>
    <dgm:pt modelId="{83C19264-496A-4366-A8B6-5A44E525BA4F}" type="parTrans" cxnId="{9801DFE3-16F4-4E2B-BD5F-0BAD871A722F}">
      <dgm:prSet/>
      <dgm:spPr/>
      <dgm:t>
        <a:bodyPr/>
        <a:lstStyle/>
        <a:p>
          <a:endParaRPr lang="en-US" sz="1400"/>
        </a:p>
      </dgm:t>
    </dgm:pt>
    <dgm:pt modelId="{11965432-3E84-46F0-869B-BF99B40B07A5}" type="sibTrans" cxnId="{9801DFE3-16F4-4E2B-BD5F-0BAD871A722F}">
      <dgm:prSet/>
      <dgm:spPr/>
      <dgm:t>
        <a:bodyPr/>
        <a:lstStyle/>
        <a:p>
          <a:endParaRPr lang="en-US" sz="1400"/>
        </a:p>
      </dgm:t>
    </dgm:pt>
    <dgm:pt modelId="{C1CF5A8A-3754-4870-B1AB-E46FC3492CC6}">
      <dgm:prSet phldrT="[Text]" custT="1"/>
      <dgm:spPr/>
      <dgm:t>
        <a:bodyPr/>
        <a:lstStyle/>
        <a:p>
          <a:r>
            <a:rPr lang="en-US" sz="2000" b="1" dirty="0"/>
            <a:t>2. Practicality</a:t>
          </a:r>
        </a:p>
      </dgm:t>
    </dgm:pt>
    <dgm:pt modelId="{98FE157A-C0A2-4B91-9B5A-3375F963C729}" type="parTrans" cxnId="{4758CFEA-1A48-48D0-8FC6-E66A4D1FA203}">
      <dgm:prSet/>
      <dgm:spPr/>
      <dgm:t>
        <a:bodyPr/>
        <a:lstStyle/>
        <a:p>
          <a:endParaRPr lang="en-US" sz="1400"/>
        </a:p>
      </dgm:t>
    </dgm:pt>
    <dgm:pt modelId="{312C582F-5720-4D44-AF63-949B38D8B0D9}" type="sibTrans" cxnId="{4758CFEA-1A48-48D0-8FC6-E66A4D1FA203}">
      <dgm:prSet/>
      <dgm:spPr/>
      <dgm:t>
        <a:bodyPr/>
        <a:lstStyle/>
        <a:p>
          <a:endParaRPr lang="en-US" sz="1400"/>
        </a:p>
      </dgm:t>
    </dgm:pt>
    <dgm:pt modelId="{CCEDF38A-132A-430A-9B6D-342898D74CA6}">
      <dgm:prSet phldrT="[Text]" custT="1"/>
      <dgm:spPr/>
      <dgm:t>
        <a:bodyPr/>
        <a:lstStyle/>
        <a:p>
          <a:r>
            <a:rPr lang="en-US" sz="2000" b="1" dirty="0"/>
            <a:t>3. Data Challenge</a:t>
          </a:r>
        </a:p>
      </dgm:t>
    </dgm:pt>
    <dgm:pt modelId="{A50C6141-98E4-4A99-9A2A-9E73258C39DF}" type="parTrans" cxnId="{5C45222A-B1CA-4D66-9909-63CF6B238FA0}">
      <dgm:prSet/>
      <dgm:spPr/>
      <dgm:t>
        <a:bodyPr/>
        <a:lstStyle/>
        <a:p>
          <a:endParaRPr lang="en-US" sz="1400"/>
        </a:p>
      </dgm:t>
    </dgm:pt>
    <dgm:pt modelId="{2F4A3EAF-369B-4D91-B748-2150EA3401FE}" type="sibTrans" cxnId="{5C45222A-B1CA-4D66-9909-63CF6B238FA0}">
      <dgm:prSet/>
      <dgm:spPr/>
      <dgm:t>
        <a:bodyPr/>
        <a:lstStyle/>
        <a:p>
          <a:endParaRPr lang="en-US" sz="1400"/>
        </a:p>
      </dgm:t>
    </dgm:pt>
    <dgm:pt modelId="{25B628E9-DE86-4D16-85EC-DB4F4FBA9D79}" type="pres">
      <dgm:prSet presAssocID="{410AA204-88BA-4980-8100-20EE3D91B4BB}" presName="arrowDiagram" presStyleCnt="0">
        <dgm:presLayoutVars>
          <dgm:chMax val="5"/>
          <dgm:dir/>
          <dgm:resizeHandles val="exact"/>
        </dgm:presLayoutVars>
      </dgm:prSet>
      <dgm:spPr/>
    </dgm:pt>
    <dgm:pt modelId="{EA0DB64A-8385-4AB8-BC1E-52424FF3531C}" type="pres">
      <dgm:prSet presAssocID="{410AA204-88BA-4980-8100-20EE3D91B4BB}" presName="arrow" presStyleLbl="bgShp" presStyleIdx="0" presStyleCnt="1"/>
      <dgm:spPr>
        <a:solidFill>
          <a:schemeClr val="bg1">
            <a:lumMod val="75000"/>
          </a:schemeClr>
        </a:solidFill>
      </dgm:spPr>
    </dgm:pt>
    <dgm:pt modelId="{9D61CEAC-219C-4546-BA9E-3760ACF20EFD}" type="pres">
      <dgm:prSet presAssocID="{410AA204-88BA-4980-8100-20EE3D91B4BB}" presName="arrowDiagram3" presStyleCnt="0"/>
      <dgm:spPr/>
    </dgm:pt>
    <dgm:pt modelId="{F37AAAE8-3BA8-4F25-BFF6-AB1175F450EE}" type="pres">
      <dgm:prSet presAssocID="{9935E73A-7B35-43EF-8FFC-B2F386301909}" presName="bullet3a" presStyleLbl="node1" presStyleIdx="0" presStyleCnt="3"/>
      <dgm:spPr>
        <a:ln>
          <a:solidFill>
            <a:schemeClr val="tx1">
              <a:lumMod val="75000"/>
              <a:lumOff val="25000"/>
            </a:schemeClr>
          </a:solidFill>
        </a:ln>
      </dgm:spPr>
    </dgm:pt>
    <dgm:pt modelId="{9BD5C91A-D900-46BA-90B2-1179F121F1BD}" type="pres">
      <dgm:prSet presAssocID="{9935E73A-7B35-43EF-8FFC-B2F386301909}" presName="textBox3a" presStyleLbl="revTx" presStyleIdx="0" presStyleCnt="3" custScaleX="239614" custScaleY="72277">
        <dgm:presLayoutVars>
          <dgm:bulletEnabled val="1"/>
        </dgm:presLayoutVars>
      </dgm:prSet>
      <dgm:spPr/>
    </dgm:pt>
    <dgm:pt modelId="{BF9E0DC1-9A7F-4949-95FE-1378BCE05392}" type="pres">
      <dgm:prSet presAssocID="{C1CF5A8A-3754-4870-B1AB-E46FC3492CC6}" presName="bullet3b" presStyleLbl="node1" presStyleIdx="1" presStyleCnt="3"/>
      <dgm:spPr>
        <a:ln>
          <a:solidFill>
            <a:schemeClr val="tx1">
              <a:lumMod val="75000"/>
              <a:lumOff val="25000"/>
            </a:schemeClr>
          </a:solidFill>
        </a:ln>
      </dgm:spPr>
    </dgm:pt>
    <dgm:pt modelId="{0DD1C52C-F382-4253-8BC6-04C3912A9BFB}" type="pres">
      <dgm:prSet presAssocID="{C1CF5A8A-3754-4870-B1AB-E46FC3492CC6}" presName="textBox3b" presStyleLbl="revTx" presStyleIdx="1" presStyleCnt="3" custScaleY="33574" custLinFactNeighborX="-18419" custLinFactNeighborY="-23073">
        <dgm:presLayoutVars>
          <dgm:bulletEnabled val="1"/>
        </dgm:presLayoutVars>
      </dgm:prSet>
      <dgm:spPr/>
    </dgm:pt>
    <dgm:pt modelId="{9F6E2A33-FA03-4509-8901-8EEDD46299EB}" type="pres">
      <dgm:prSet presAssocID="{CCEDF38A-132A-430A-9B6D-342898D74CA6}" presName="bullet3c" presStyleLbl="node1" presStyleIdx="2" presStyleCnt="3"/>
      <dgm:spPr>
        <a:ln>
          <a:solidFill>
            <a:schemeClr val="tx1">
              <a:lumMod val="75000"/>
              <a:lumOff val="25000"/>
            </a:schemeClr>
          </a:solidFill>
        </a:ln>
      </dgm:spPr>
    </dgm:pt>
    <dgm:pt modelId="{9A3E146C-A58F-4AA6-A3CA-9C87226F764B}" type="pres">
      <dgm:prSet presAssocID="{CCEDF38A-132A-430A-9B6D-342898D74CA6}" presName="textBox3c" presStyleLbl="revTx" presStyleIdx="2" presStyleCnt="3" custScaleX="161570" custScaleY="43843" custLinFactNeighborX="-3509" custLinFactNeighborY="-17445">
        <dgm:presLayoutVars>
          <dgm:bulletEnabled val="1"/>
        </dgm:presLayoutVars>
      </dgm:prSet>
      <dgm:spPr/>
    </dgm:pt>
  </dgm:ptLst>
  <dgm:cxnLst>
    <dgm:cxn modelId="{5C45222A-B1CA-4D66-9909-63CF6B238FA0}" srcId="{410AA204-88BA-4980-8100-20EE3D91B4BB}" destId="{CCEDF38A-132A-430A-9B6D-342898D74CA6}" srcOrd="2" destOrd="0" parTransId="{A50C6141-98E4-4A99-9A2A-9E73258C39DF}" sibTransId="{2F4A3EAF-369B-4D91-B748-2150EA3401FE}"/>
    <dgm:cxn modelId="{7A53DA35-88B1-4E20-82CD-BA1354B84705}" type="presOf" srcId="{C1CF5A8A-3754-4870-B1AB-E46FC3492CC6}" destId="{0DD1C52C-F382-4253-8BC6-04C3912A9BFB}" srcOrd="0" destOrd="0" presId="urn:microsoft.com/office/officeart/2005/8/layout/arrow2"/>
    <dgm:cxn modelId="{A4D8C649-56A8-4172-882F-CB6553221364}" type="presOf" srcId="{CCEDF38A-132A-430A-9B6D-342898D74CA6}" destId="{9A3E146C-A58F-4AA6-A3CA-9C87226F764B}" srcOrd="0" destOrd="0" presId="urn:microsoft.com/office/officeart/2005/8/layout/arrow2"/>
    <dgm:cxn modelId="{AECAA083-A2DE-446F-9699-D960E7082CB3}" type="presOf" srcId="{9935E73A-7B35-43EF-8FFC-B2F386301909}" destId="{9BD5C91A-D900-46BA-90B2-1179F121F1BD}" srcOrd="0" destOrd="0" presId="urn:microsoft.com/office/officeart/2005/8/layout/arrow2"/>
    <dgm:cxn modelId="{9E252C9F-330A-4F09-8827-4A558EB1351D}" type="presOf" srcId="{410AA204-88BA-4980-8100-20EE3D91B4BB}" destId="{25B628E9-DE86-4D16-85EC-DB4F4FBA9D79}" srcOrd="0" destOrd="0" presId="urn:microsoft.com/office/officeart/2005/8/layout/arrow2"/>
    <dgm:cxn modelId="{9801DFE3-16F4-4E2B-BD5F-0BAD871A722F}" srcId="{410AA204-88BA-4980-8100-20EE3D91B4BB}" destId="{9935E73A-7B35-43EF-8FFC-B2F386301909}" srcOrd="0" destOrd="0" parTransId="{83C19264-496A-4366-A8B6-5A44E525BA4F}" sibTransId="{11965432-3E84-46F0-869B-BF99B40B07A5}"/>
    <dgm:cxn modelId="{4758CFEA-1A48-48D0-8FC6-E66A4D1FA203}" srcId="{410AA204-88BA-4980-8100-20EE3D91B4BB}" destId="{C1CF5A8A-3754-4870-B1AB-E46FC3492CC6}" srcOrd="1" destOrd="0" parTransId="{98FE157A-C0A2-4B91-9B5A-3375F963C729}" sibTransId="{312C582F-5720-4D44-AF63-949B38D8B0D9}"/>
    <dgm:cxn modelId="{F150E488-D680-4498-9D6F-B82707FEB5EA}" type="presParOf" srcId="{25B628E9-DE86-4D16-85EC-DB4F4FBA9D79}" destId="{EA0DB64A-8385-4AB8-BC1E-52424FF3531C}" srcOrd="0" destOrd="0" presId="urn:microsoft.com/office/officeart/2005/8/layout/arrow2"/>
    <dgm:cxn modelId="{51F07901-3FA2-4003-B733-188F9AADC059}" type="presParOf" srcId="{25B628E9-DE86-4D16-85EC-DB4F4FBA9D79}" destId="{9D61CEAC-219C-4546-BA9E-3760ACF20EFD}" srcOrd="1" destOrd="0" presId="urn:microsoft.com/office/officeart/2005/8/layout/arrow2"/>
    <dgm:cxn modelId="{731D7ADD-0057-4429-984D-88E8F8E445ED}" type="presParOf" srcId="{9D61CEAC-219C-4546-BA9E-3760ACF20EFD}" destId="{F37AAAE8-3BA8-4F25-BFF6-AB1175F450EE}" srcOrd="0" destOrd="0" presId="urn:microsoft.com/office/officeart/2005/8/layout/arrow2"/>
    <dgm:cxn modelId="{42A85248-C3E0-4FCB-9F05-1F4EAF04A9DE}" type="presParOf" srcId="{9D61CEAC-219C-4546-BA9E-3760ACF20EFD}" destId="{9BD5C91A-D900-46BA-90B2-1179F121F1BD}" srcOrd="1" destOrd="0" presId="urn:microsoft.com/office/officeart/2005/8/layout/arrow2"/>
    <dgm:cxn modelId="{D3825C64-B49D-4581-8F2F-8EA8F5C76226}" type="presParOf" srcId="{9D61CEAC-219C-4546-BA9E-3760ACF20EFD}" destId="{BF9E0DC1-9A7F-4949-95FE-1378BCE05392}" srcOrd="2" destOrd="0" presId="urn:microsoft.com/office/officeart/2005/8/layout/arrow2"/>
    <dgm:cxn modelId="{2C1221BF-6F9E-4905-869C-152037AEF5DC}" type="presParOf" srcId="{9D61CEAC-219C-4546-BA9E-3760ACF20EFD}" destId="{0DD1C52C-F382-4253-8BC6-04C3912A9BFB}" srcOrd="3" destOrd="0" presId="urn:microsoft.com/office/officeart/2005/8/layout/arrow2"/>
    <dgm:cxn modelId="{4995862C-E1E5-486E-8487-EBB64E41854A}" type="presParOf" srcId="{9D61CEAC-219C-4546-BA9E-3760ACF20EFD}" destId="{9F6E2A33-FA03-4509-8901-8EEDD46299EB}" srcOrd="4" destOrd="0" presId="urn:microsoft.com/office/officeart/2005/8/layout/arrow2"/>
    <dgm:cxn modelId="{287046E1-4F4B-4AE0-8DED-4D02113AC189}" type="presParOf" srcId="{9D61CEAC-219C-4546-BA9E-3760ACF20EFD}" destId="{9A3E146C-A58F-4AA6-A3CA-9C87226F764B}"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0DB64A-8385-4AB8-BC1E-52424FF3531C}">
      <dsp:nvSpPr>
        <dsp:cNvPr id="0" name=""/>
        <dsp:cNvSpPr/>
      </dsp:nvSpPr>
      <dsp:spPr>
        <a:xfrm>
          <a:off x="333217" y="0"/>
          <a:ext cx="10103012" cy="6314383"/>
        </a:xfrm>
        <a:prstGeom prst="swooshArrow">
          <a:avLst>
            <a:gd name="adj1" fmla="val 25000"/>
            <a:gd name="adj2" fmla="val 25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7AAAE8-3BA8-4F25-BFF6-AB1175F450EE}">
      <dsp:nvSpPr>
        <dsp:cNvPr id="0" name=""/>
        <dsp:cNvSpPr/>
      </dsp:nvSpPr>
      <dsp:spPr>
        <a:xfrm>
          <a:off x="1616300" y="4358187"/>
          <a:ext cx="262678" cy="262678"/>
        </a:xfrm>
        <a:prstGeom prst="ellipse">
          <a:avLst/>
        </a:prstGeom>
        <a:solidFill>
          <a:schemeClr val="lt1">
            <a:hueOff val="0"/>
            <a:satOff val="0"/>
            <a:lumOff val="0"/>
            <a:alphaOff val="0"/>
          </a:schemeClr>
        </a:solidFill>
        <a:ln w="400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D5C91A-D900-46BA-90B2-1179F121F1BD}">
      <dsp:nvSpPr>
        <dsp:cNvPr id="0" name=""/>
        <dsp:cNvSpPr/>
      </dsp:nvSpPr>
      <dsp:spPr>
        <a:xfrm>
          <a:off x="79369" y="4696848"/>
          <a:ext cx="5690540" cy="1410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188"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solidFill>
                <a:srgbClr val="0070C0"/>
              </a:solidFill>
            </a:rPr>
            <a:t>1. Feasibility and Effectiveness</a:t>
          </a:r>
        </a:p>
        <a:p>
          <a:pPr marL="0" lvl="0" indent="0" algn="l" defTabSz="800100">
            <a:lnSpc>
              <a:spcPct val="90000"/>
            </a:lnSpc>
            <a:spcBef>
              <a:spcPct val="0"/>
            </a:spcBef>
            <a:spcAft>
              <a:spcPct val="35000"/>
            </a:spcAft>
            <a:buNone/>
          </a:pPr>
          <a:r>
            <a:rPr lang="en-US" sz="1800" kern="1200" dirty="0"/>
            <a:t>of modeling user preference dynamics across networks for comprehensive user preference learning</a:t>
          </a:r>
        </a:p>
      </dsp:txBody>
      <dsp:txXfrm>
        <a:off x="79369" y="4696848"/>
        <a:ext cx="5690540" cy="1410212"/>
      </dsp:txXfrm>
    </dsp:sp>
    <dsp:sp modelId="{BF9E0DC1-9A7F-4949-95FE-1378BCE05392}">
      <dsp:nvSpPr>
        <dsp:cNvPr id="0" name=""/>
        <dsp:cNvSpPr/>
      </dsp:nvSpPr>
      <dsp:spPr>
        <a:xfrm>
          <a:off x="3934941" y="2641937"/>
          <a:ext cx="474841" cy="474841"/>
        </a:xfrm>
        <a:prstGeom prst="ellipse">
          <a:avLst/>
        </a:prstGeom>
        <a:solidFill>
          <a:schemeClr val="lt1">
            <a:hueOff val="0"/>
            <a:satOff val="0"/>
            <a:lumOff val="0"/>
            <a:alphaOff val="0"/>
          </a:schemeClr>
        </a:solidFill>
        <a:ln w="400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D1C52C-F382-4253-8BC6-04C3912A9BFB}">
      <dsp:nvSpPr>
        <dsp:cNvPr id="0" name=""/>
        <dsp:cNvSpPr/>
      </dsp:nvSpPr>
      <dsp:spPr>
        <a:xfrm>
          <a:off x="3756267" y="3225111"/>
          <a:ext cx="3256912" cy="2743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1609"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t>2. Practicality</a:t>
          </a:r>
        </a:p>
      </dsp:txBody>
      <dsp:txXfrm>
        <a:off x="3756267" y="3225111"/>
        <a:ext cx="3256912" cy="2743519"/>
      </dsp:txXfrm>
    </dsp:sp>
    <dsp:sp modelId="{9F6E2A33-FA03-4509-8901-8EEDD46299EB}">
      <dsp:nvSpPr>
        <dsp:cNvPr id="0" name=""/>
        <dsp:cNvSpPr/>
      </dsp:nvSpPr>
      <dsp:spPr>
        <a:xfrm>
          <a:off x="6723373" y="1597538"/>
          <a:ext cx="656695" cy="656695"/>
        </a:xfrm>
        <a:prstGeom prst="ellipse">
          <a:avLst/>
        </a:prstGeom>
        <a:solidFill>
          <a:schemeClr val="lt1">
            <a:hueOff val="0"/>
            <a:satOff val="0"/>
            <a:lumOff val="0"/>
            <a:alphaOff val="0"/>
          </a:schemeClr>
        </a:solidFill>
        <a:ln w="400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3E146C-A58F-4AA6-A3CA-9C87226F764B}">
      <dsp:nvSpPr>
        <dsp:cNvPr id="0" name=""/>
        <dsp:cNvSpPr/>
      </dsp:nvSpPr>
      <dsp:spPr>
        <a:xfrm>
          <a:off x="6622617" y="2335925"/>
          <a:ext cx="3282929" cy="3568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7970"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t>3. Data Challenge</a:t>
          </a:r>
        </a:p>
      </dsp:txBody>
      <dsp:txXfrm>
        <a:off x="6622617" y="2335925"/>
        <a:ext cx="3282929" cy="3568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0DB64A-8385-4AB8-BC1E-52424FF3531C}">
      <dsp:nvSpPr>
        <dsp:cNvPr id="0" name=""/>
        <dsp:cNvSpPr/>
      </dsp:nvSpPr>
      <dsp:spPr>
        <a:xfrm>
          <a:off x="333217" y="0"/>
          <a:ext cx="10103012" cy="6314383"/>
        </a:xfrm>
        <a:prstGeom prst="swooshArrow">
          <a:avLst>
            <a:gd name="adj1" fmla="val 25000"/>
            <a:gd name="adj2" fmla="val 25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7AAAE8-3BA8-4F25-BFF6-AB1175F450EE}">
      <dsp:nvSpPr>
        <dsp:cNvPr id="0" name=""/>
        <dsp:cNvSpPr/>
      </dsp:nvSpPr>
      <dsp:spPr>
        <a:xfrm>
          <a:off x="1616300" y="4358187"/>
          <a:ext cx="262678" cy="262678"/>
        </a:xfrm>
        <a:prstGeom prst="ellipse">
          <a:avLst/>
        </a:prstGeom>
        <a:solidFill>
          <a:schemeClr val="lt1">
            <a:hueOff val="0"/>
            <a:satOff val="0"/>
            <a:lumOff val="0"/>
            <a:alphaOff val="0"/>
          </a:schemeClr>
        </a:solidFill>
        <a:ln w="400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9BD5C91A-D900-46BA-90B2-1179F121F1BD}">
      <dsp:nvSpPr>
        <dsp:cNvPr id="0" name=""/>
        <dsp:cNvSpPr/>
      </dsp:nvSpPr>
      <dsp:spPr>
        <a:xfrm>
          <a:off x="79369" y="4696848"/>
          <a:ext cx="5690540" cy="1410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188"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solidFill>
                <a:schemeClr val="bg1">
                  <a:lumMod val="65000"/>
                </a:schemeClr>
              </a:solidFill>
            </a:rPr>
            <a:t>1. Feasibility and Effectiveness</a:t>
          </a:r>
        </a:p>
      </dsp:txBody>
      <dsp:txXfrm>
        <a:off x="79369" y="4696848"/>
        <a:ext cx="5690540" cy="1410212"/>
      </dsp:txXfrm>
    </dsp:sp>
    <dsp:sp modelId="{BF9E0DC1-9A7F-4949-95FE-1378BCE05392}">
      <dsp:nvSpPr>
        <dsp:cNvPr id="0" name=""/>
        <dsp:cNvSpPr/>
      </dsp:nvSpPr>
      <dsp:spPr>
        <a:xfrm>
          <a:off x="3934941" y="2641937"/>
          <a:ext cx="474841" cy="474841"/>
        </a:xfrm>
        <a:prstGeom prst="ellipse">
          <a:avLst/>
        </a:prstGeom>
        <a:solidFill>
          <a:schemeClr val="lt1">
            <a:hueOff val="0"/>
            <a:satOff val="0"/>
            <a:lumOff val="0"/>
            <a:alphaOff val="0"/>
          </a:schemeClr>
        </a:solidFill>
        <a:ln w="400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D1C52C-F382-4253-8BC6-04C3912A9BFB}">
      <dsp:nvSpPr>
        <dsp:cNvPr id="0" name=""/>
        <dsp:cNvSpPr/>
      </dsp:nvSpPr>
      <dsp:spPr>
        <a:xfrm>
          <a:off x="3261745" y="3278903"/>
          <a:ext cx="3582601" cy="2743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1609"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solidFill>
                <a:srgbClr val="0070C0"/>
              </a:solidFill>
            </a:rPr>
            <a:t>2. Practicality</a:t>
          </a:r>
        </a:p>
        <a:p>
          <a:pPr marL="0" lvl="0" indent="0" algn="l" defTabSz="800100">
            <a:lnSpc>
              <a:spcPct val="90000"/>
            </a:lnSpc>
            <a:spcBef>
              <a:spcPct val="0"/>
            </a:spcBef>
            <a:spcAft>
              <a:spcPct val="35000"/>
            </a:spcAft>
            <a:buNone/>
          </a:pPr>
          <a:r>
            <a:rPr lang="en-US" sz="1800" kern="1200" dirty="0"/>
            <a:t>Handling the practical challenges</a:t>
          </a:r>
          <a:endParaRPr lang="en-US" sz="1800" b="1" kern="1200" dirty="0">
            <a:solidFill>
              <a:srgbClr val="0070C0"/>
            </a:solidFill>
          </a:endParaRPr>
        </a:p>
      </dsp:txBody>
      <dsp:txXfrm>
        <a:off x="3261745" y="3278903"/>
        <a:ext cx="3582601" cy="2743519"/>
      </dsp:txXfrm>
    </dsp:sp>
    <dsp:sp modelId="{9F6E2A33-FA03-4509-8901-8EEDD46299EB}">
      <dsp:nvSpPr>
        <dsp:cNvPr id="0" name=""/>
        <dsp:cNvSpPr/>
      </dsp:nvSpPr>
      <dsp:spPr>
        <a:xfrm>
          <a:off x="6723373" y="1597538"/>
          <a:ext cx="656695" cy="656695"/>
        </a:xfrm>
        <a:prstGeom prst="ellipse">
          <a:avLst/>
        </a:prstGeom>
        <a:solidFill>
          <a:schemeClr val="lt1">
            <a:hueOff val="0"/>
            <a:satOff val="0"/>
            <a:lumOff val="0"/>
            <a:alphaOff val="0"/>
          </a:schemeClr>
        </a:solidFill>
        <a:ln w="400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3E146C-A58F-4AA6-A3CA-9C87226F764B}">
      <dsp:nvSpPr>
        <dsp:cNvPr id="0" name=""/>
        <dsp:cNvSpPr/>
      </dsp:nvSpPr>
      <dsp:spPr>
        <a:xfrm>
          <a:off x="6228115" y="2362783"/>
          <a:ext cx="3282929" cy="3568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7970"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t>3. Data Challenge</a:t>
          </a:r>
        </a:p>
      </dsp:txBody>
      <dsp:txXfrm>
        <a:off x="6228115" y="2362783"/>
        <a:ext cx="3282929" cy="35684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0DB64A-8385-4AB8-BC1E-52424FF3531C}">
      <dsp:nvSpPr>
        <dsp:cNvPr id="0" name=""/>
        <dsp:cNvSpPr/>
      </dsp:nvSpPr>
      <dsp:spPr>
        <a:xfrm>
          <a:off x="333217" y="0"/>
          <a:ext cx="10103012" cy="6314383"/>
        </a:xfrm>
        <a:prstGeom prst="swooshArrow">
          <a:avLst>
            <a:gd name="adj1" fmla="val 25000"/>
            <a:gd name="adj2" fmla="val 25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7AAAE8-3BA8-4F25-BFF6-AB1175F450EE}">
      <dsp:nvSpPr>
        <dsp:cNvPr id="0" name=""/>
        <dsp:cNvSpPr/>
      </dsp:nvSpPr>
      <dsp:spPr>
        <a:xfrm>
          <a:off x="1616300" y="4358187"/>
          <a:ext cx="262678" cy="262678"/>
        </a:xfrm>
        <a:prstGeom prst="ellipse">
          <a:avLst/>
        </a:prstGeom>
        <a:solidFill>
          <a:schemeClr val="lt1">
            <a:hueOff val="0"/>
            <a:satOff val="0"/>
            <a:lumOff val="0"/>
            <a:alphaOff val="0"/>
          </a:schemeClr>
        </a:solidFill>
        <a:ln w="400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D5C91A-D900-46BA-90B2-1179F121F1BD}">
      <dsp:nvSpPr>
        <dsp:cNvPr id="0" name=""/>
        <dsp:cNvSpPr/>
      </dsp:nvSpPr>
      <dsp:spPr>
        <a:xfrm>
          <a:off x="79369" y="4696848"/>
          <a:ext cx="5690540" cy="1410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188"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solidFill>
                <a:schemeClr val="bg1">
                  <a:lumMod val="65000"/>
                </a:schemeClr>
              </a:solidFill>
            </a:rPr>
            <a:t>1. Feasibility and Effectiveness</a:t>
          </a:r>
        </a:p>
      </dsp:txBody>
      <dsp:txXfrm>
        <a:off x="79369" y="4696848"/>
        <a:ext cx="5690540" cy="1410212"/>
      </dsp:txXfrm>
    </dsp:sp>
    <dsp:sp modelId="{BF9E0DC1-9A7F-4949-95FE-1378BCE05392}">
      <dsp:nvSpPr>
        <dsp:cNvPr id="0" name=""/>
        <dsp:cNvSpPr/>
      </dsp:nvSpPr>
      <dsp:spPr>
        <a:xfrm>
          <a:off x="3934941" y="2641937"/>
          <a:ext cx="474841" cy="474841"/>
        </a:xfrm>
        <a:prstGeom prst="ellipse">
          <a:avLst/>
        </a:prstGeom>
        <a:solidFill>
          <a:schemeClr val="lt1">
            <a:hueOff val="0"/>
            <a:satOff val="0"/>
            <a:lumOff val="0"/>
            <a:alphaOff val="0"/>
          </a:schemeClr>
        </a:solidFill>
        <a:ln w="400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D1C52C-F382-4253-8BC6-04C3912A9BFB}">
      <dsp:nvSpPr>
        <dsp:cNvPr id="0" name=""/>
        <dsp:cNvSpPr/>
      </dsp:nvSpPr>
      <dsp:spPr>
        <a:xfrm>
          <a:off x="3261745" y="3278903"/>
          <a:ext cx="3582601" cy="2743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1609"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solidFill>
                <a:schemeClr val="bg1">
                  <a:lumMod val="65000"/>
                </a:schemeClr>
              </a:solidFill>
            </a:rPr>
            <a:t>2. Practicality</a:t>
          </a:r>
        </a:p>
      </dsp:txBody>
      <dsp:txXfrm>
        <a:off x="3261745" y="3278903"/>
        <a:ext cx="3582601" cy="2743519"/>
      </dsp:txXfrm>
    </dsp:sp>
    <dsp:sp modelId="{9F6E2A33-FA03-4509-8901-8EEDD46299EB}">
      <dsp:nvSpPr>
        <dsp:cNvPr id="0" name=""/>
        <dsp:cNvSpPr/>
      </dsp:nvSpPr>
      <dsp:spPr>
        <a:xfrm>
          <a:off x="6723373" y="1597538"/>
          <a:ext cx="656695" cy="656695"/>
        </a:xfrm>
        <a:prstGeom prst="ellipse">
          <a:avLst/>
        </a:prstGeom>
        <a:solidFill>
          <a:schemeClr val="lt1">
            <a:hueOff val="0"/>
            <a:satOff val="0"/>
            <a:lumOff val="0"/>
            <a:alphaOff val="0"/>
          </a:schemeClr>
        </a:solidFill>
        <a:ln w="400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3E146C-A58F-4AA6-A3CA-9C87226F764B}">
      <dsp:nvSpPr>
        <dsp:cNvPr id="0" name=""/>
        <dsp:cNvSpPr/>
      </dsp:nvSpPr>
      <dsp:spPr>
        <a:xfrm>
          <a:off x="6622617" y="2335925"/>
          <a:ext cx="3282929" cy="3568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7970"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solidFill>
                <a:srgbClr val="0070C0"/>
              </a:solidFill>
            </a:rPr>
            <a:t>3. Data Challenge</a:t>
          </a:r>
        </a:p>
        <a:p>
          <a:pPr marL="0" lvl="0" indent="0" algn="l" defTabSz="800100">
            <a:lnSpc>
              <a:spcPct val="90000"/>
            </a:lnSpc>
            <a:spcBef>
              <a:spcPct val="0"/>
            </a:spcBef>
            <a:spcAft>
              <a:spcPct val="35000"/>
            </a:spcAft>
            <a:buNone/>
          </a:pPr>
          <a:r>
            <a:rPr lang="en-US" sz="1800" b="1" kern="1200" dirty="0"/>
            <a:t>- </a:t>
          </a:r>
          <a:r>
            <a:rPr lang="en-US" sz="1800" kern="1200" dirty="0"/>
            <a:t>Handling the non-overlapped users whose interactions on other networks are unknown</a:t>
          </a:r>
          <a:endParaRPr lang="en-US" sz="1800" b="1" kern="1200" dirty="0"/>
        </a:p>
      </dsp:txBody>
      <dsp:txXfrm>
        <a:off x="6622617" y="2335925"/>
        <a:ext cx="3282929" cy="35684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0DB64A-8385-4AB8-BC1E-52424FF3531C}">
      <dsp:nvSpPr>
        <dsp:cNvPr id="0" name=""/>
        <dsp:cNvSpPr/>
      </dsp:nvSpPr>
      <dsp:spPr>
        <a:xfrm>
          <a:off x="1775947" y="0"/>
          <a:ext cx="7125091" cy="4453182"/>
        </a:xfrm>
        <a:prstGeom prst="swooshArrow">
          <a:avLst>
            <a:gd name="adj1" fmla="val 25000"/>
            <a:gd name="adj2" fmla="val 25000"/>
          </a:avLst>
        </a:prstGeom>
        <a:solidFill>
          <a:schemeClr val="bg1">
            <a:lumMod val="75000"/>
          </a:schemeClr>
        </a:solidFill>
        <a:ln>
          <a:noFill/>
        </a:ln>
        <a:effectLst/>
      </dsp:spPr>
      <dsp:style>
        <a:lnRef idx="0">
          <a:scrgbClr r="0" g="0" b="0"/>
        </a:lnRef>
        <a:fillRef idx="1">
          <a:scrgbClr r="0" g="0" b="0"/>
        </a:fillRef>
        <a:effectRef idx="0">
          <a:scrgbClr r="0" g="0" b="0"/>
        </a:effectRef>
        <a:fontRef idx="minor"/>
      </dsp:style>
    </dsp:sp>
    <dsp:sp modelId="{F37AAAE8-3BA8-4F25-BFF6-AB1175F450EE}">
      <dsp:nvSpPr>
        <dsp:cNvPr id="0" name=""/>
        <dsp:cNvSpPr/>
      </dsp:nvSpPr>
      <dsp:spPr>
        <a:xfrm>
          <a:off x="2680833" y="3073586"/>
          <a:ext cx="185252" cy="185252"/>
        </a:xfrm>
        <a:prstGeom prst="ellipse">
          <a:avLst/>
        </a:prstGeom>
        <a:solidFill>
          <a:schemeClr val="accent1">
            <a:hueOff val="0"/>
            <a:satOff val="0"/>
            <a:lumOff val="0"/>
            <a:alphaOff val="0"/>
          </a:schemeClr>
        </a:solidFill>
        <a:ln w="40000" cap="flat" cmpd="sng" algn="ctr">
          <a:solidFill>
            <a:schemeClr val="tx1">
              <a:lumMod val="75000"/>
              <a:lumOff val="25000"/>
            </a:schemeClr>
          </a:solidFill>
          <a:prstDash val="solid"/>
        </a:ln>
        <a:effectLst/>
      </dsp:spPr>
      <dsp:style>
        <a:lnRef idx="2">
          <a:scrgbClr r="0" g="0" b="0"/>
        </a:lnRef>
        <a:fillRef idx="1">
          <a:scrgbClr r="0" g="0" b="0"/>
        </a:fillRef>
        <a:effectRef idx="0">
          <a:scrgbClr r="0" g="0" b="0"/>
        </a:effectRef>
        <a:fontRef idx="minor">
          <a:schemeClr val="lt1"/>
        </a:fontRef>
      </dsp:style>
    </dsp:sp>
    <dsp:sp modelId="{9BD5C91A-D900-46BA-90B2-1179F121F1BD}">
      <dsp:nvSpPr>
        <dsp:cNvPr id="0" name=""/>
        <dsp:cNvSpPr/>
      </dsp:nvSpPr>
      <dsp:spPr>
        <a:xfrm>
          <a:off x="1614561" y="3344605"/>
          <a:ext cx="3977942" cy="930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161" tIns="0" rIns="0" bIns="0" numCol="1" spcCol="1270" anchor="t" anchorCtr="0">
          <a:noAutofit/>
        </a:bodyPr>
        <a:lstStyle/>
        <a:p>
          <a:pPr marL="0" lvl="0" indent="0" algn="l" defTabSz="889000">
            <a:lnSpc>
              <a:spcPct val="90000"/>
            </a:lnSpc>
            <a:spcBef>
              <a:spcPct val="0"/>
            </a:spcBef>
            <a:spcAft>
              <a:spcPct val="35000"/>
            </a:spcAft>
            <a:buNone/>
          </a:pPr>
          <a:r>
            <a:rPr lang="en-US" sz="2000" b="1" kern="1200" dirty="0"/>
            <a:t>1. Feasibility and Effectiveness</a:t>
          </a:r>
        </a:p>
      </dsp:txBody>
      <dsp:txXfrm>
        <a:off x="1614561" y="3344605"/>
        <a:ext cx="3977942" cy="930183"/>
      </dsp:txXfrm>
    </dsp:sp>
    <dsp:sp modelId="{BF9E0DC1-9A7F-4949-95FE-1378BCE05392}">
      <dsp:nvSpPr>
        <dsp:cNvPr id="0" name=""/>
        <dsp:cNvSpPr/>
      </dsp:nvSpPr>
      <dsp:spPr>
        <a:xfrm>
          <a:off x="4316042" y="1863211"/>
          <a:ext cx="334879" cy="334879"/>
        </a:xfrm>
        <a:prstGeom prst="ellipse">
          <a:avLst/>
        </a:prstGeom>
        <a:solidFill>
          <a:schemeClr val="accent1">
            <a:hueOff val="0"/>
            <a:satOff val="0"/>
            <a:lumOff val="0"/>
            <a:alphaOff val="0"/>
          </a:schemeClr>
        </a:solidFill>
        <a:ln w="40000" cap="flat" cmpd="sng" algn="ctr">
          <a:solidFill>
            <a:schemeClr val="tx1">
              <a:lumMod val="75000"/>
              <a:lumOff val="25000"/>
            </a:schemeClr>
          </a:solidFill>
          <a:prstDash val="solid"/>
        </a:ln>
        <a:effectLst/>
      </dsp:spPr>
      <dsp:style>
        <a:lnRef idx="2">
          <a:scrgbClr r="0" g="0" b="0"/>
        </a:lnRef>
        <a:fillRef idx="1">
          <a:scrgbClr r="0" g="0" b="0"/>
        </a:fillRef>
        <a:effectRef idx="0">
          <a:scrgbClr r="0" g="0" b="0"/>
        </a:effectRef>
        <a:fontRef idx="minor">
          <a:schemeClr val="lt1"/>
        </a:fontRef>
      </dsp:style>
    </dsp:sp>
    <dsp:sp modelId="{0DD1C52C-F382-4253-8BC6-04C3912A9BFB}">
      <dsp:nvSpPr>
        <dsp:cNvPr id="0" name=""/>
        <dsp:cNvSpPr/>
      </dsp:nvSpPr>
      <dsp:spPr>
        <a:xfrm>
          <a:off x="4168512" y="2276295"/>
          <a:ext cx="1710021" cy="813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446" tIns="0" rIns="0" bIns="0" numCol="1" spcCol="1270" anchor="t" anchorCtr="0">
          <a:noAutofit/>
        </a:bodyPr>
        <a:lstStyle/>
        <a:p>
          <a:pPr marL="0" lvl="0" indent="0" algn="l" defTabSz="889000">
            <a:lnSpc>
              <a:spcPct val="90000"/>
            </a:lnSpc>
            <a:spcBef>
              <a:spcPct val="0"/>
            </a:spcBef>
            <a:spcAft>
              <a:spcPct val="35000"/>
            </a:spcAft>
            <a:buNone/>
          </a:pPr>
          <a:r>
            <a:rPr lang="en-US" sz="2000" b="1" kern="1200" dirty="0"/>
            <a:t>2. Practicality</a:t>
          </a:r>
        </a:p>
      </dsp:txBody>
      <dsp:txXfrm>
        <a:off x="4168512" y="2276295"/>
        <a:ext cx="1710021" cy="813340"/>
      </dsp:txXfrm>
    </dsp:sp>
    <dsp:sp modelId="{9F6E2A33-FA03-4509-8901-8EEDD46299EB}">
      <dsp:nvSpPr>
        <dsp:cNvPr id="0" name=""/>
        <dsp:cNvSpPr/>
      </dsp:nvSpPr>
      <dsp:spPr>
        <a:xfrm>
          <a:off x="6282567" y="1126655"/>
          <a:ext cx="463130" cy="463130"/>
        </a:xfrm>
        <a:prstGeom prst="ellipse">
          <a:avLst/>
        </a:prstGeom>
        <a:solidFill>
          <a:schemeClr val="accent1">
            <a:hueOff val="0"/>
            <a:satOff val="0"/>
            <a:lumOff val="0"/>
            <a:alphaOff val="0"/>
          </a:schemeClr>
        </a:solidFill>
        <a:ln w="40000" cap="flat" cmpd="sng" algn="ctr">
          <a:solidFill>
            <a:schemeClr val="tx1">
              <a:lumMod val="75000"/>
              <a:lumOff val="25000"/>
            </a:schemeClr>
          </a:solidFill>
          <a:prstDash val="solid"/>
        </a:ln>
        <a:effectLst/>
      </dsp:spPr>
      <dsp:style>
        <a:lnRef idx="2">
          <a:scrgbClr r="0" g="0" b="0"/>
        </a:lnRef>
        <a:fillRef idx="1">
          <a:scrgbClr r="0" g="0" b="0"/>
        </a:fillRef>
        <a:effectRef idx="0">
          <a:scrgbClr r="0" g="0" b="0"/>
        </a:effectRef>
        <a:fontRef idx="minor">
          <a:schemeClr val="lt1"/>
        </a:fontRef>
      </dsp:style>
    </dsp:sp>
    <dsp:sp modelId="{9A3E146C-A58F-4AA6-A3CA-9C87226F764B}">
      <dsp:nvSpPr>
        <dsp:cNvPr id="0" name=""/>
        <dsp:cNvSpPr/>
      </dsp:nvSpPr>
      <dsp:spPr>
        <a:xfrm>
          <a:off x="5927697" y="1687323"/>
          <a:ext cx="2762882" cy="1356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403" tIns="0" rIns="0" bIns="0" numCol="1" spcCol="1270" anchor="t" anchorCtr="0">
          <a:noAutofit/>
        </a:bodyPr>
        <a:lstStyle/>
        <a:p>
          <a:pPr marL="0" lvl="0" indent="0" algn="l" defTabSz="889000">
            <a:lnSpc>
              <a:spcPct val="90000"/>
            </a:lnSpc>
            <a:spcBef>
              <a:spcPct val="0"/>
            </a:spcBef>
            <a:spcAft>
              <a:spcPct val="35000"/>
            </a:spcAft>
            <a:buNone/>
          </a:pPr>
          <a:r>
            <a:rPr lang="en-US" sz="2000" b="1" kern="1200" dirty="0"/>
            <a:t>3. Data Challenge</a:t>
          </a:r>
        </a:p>
      </dsp:txBody>
      <dsp:txXfrm>
        <a:off x="5927697" y="1687323"/>
        <a:ext cx="2762882" cy="1356923"/>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1D4D49-F73F-4547-83FE-F2794F559E7C}" type="datetimeFigureOut">
              <a:rPr lang="en-US" smtClean="0"/>
              <a:t>8/20/2020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033823-1C6C-49A1-85FF-EED8FF44E81A}" type="slidenum">
              <a:rPr lang="en-US" smtClean="0"/>
              <a:t>‹#›</a:t>
            </a:fld>
            <a:endParaRPr lang="en-US"/>
          </a:p>
        </p:txBody>
      </p:sp>
    </p:spTree>
    <p:extLst>
      <p:ext uri="{BB962C8B-B14F-4D97-AF65-F5344CB8AC3E}">
        <p14:creationId xmlns:p14="http://schemas.microsoft.com/office/powerpoint/2010/main" val="2291360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1</a:t>
            </a:fld>
            <a:endParaRPr lang="en-US"/>
          </a:p>
        </p:txBody>
      </p:sp>
    </p:spTree>
    <p:extLst>
      <p:ext uri="{BB962C8B-B14F-4D97-AF65-F5344CB8AC3E}">
        <p14:creationId xmlns:p14="http://schemas.microsoft.com/office/powerpoint/2010/main" val="899413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7188" y="1239838"/>
            <a:ext cx="5954712" cy="3351212"/>
          </a:xfrm>
        </p:spPr>
      </p:sp>
      <p:sp>
        <p:nvSpPr>
          <p:cNvPr id="3" name="Notes Placeholder 2"/>
          <p:cNvSpPr>
            <a:spLocks noGrp="1"/>
          </p:cNvSpPr>
          <p:nvPr>
            <p:ph type="body" idx="1"/>
          </p:nvPr>
        </p:nvSpPr>
        <p:spPr/>
        <p:txBody>
          <a:bodyPr/>
          <a:lstStyle/>
          <a:p>
            <a:endParaRPr lang="en-SG"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FADC996-4337-44EB-9394-DAD850014075}" type="slidenum">
              <a:rPr lang="en-US" smtClean="0"/>
              <a:t>2</a:t>
            </a:fld>
            <a:endParaRPr lang="en-US"/>
          </a:p>
        </p:txBody>
      </p:sp>
    </p:spTree>
    <p:extLst>
      <p:ext uri="{BB962C8B-B14F-4D97-AF65-F5344CB8AC3E}">
        <p14:creationId xmlns:p14="http://schemas.microsoft.com/office/powerpoint/2010/main" val="2307528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3</a:t>
            </a:fld>
            <a:endParaRPr lang="en-US"/>
          </a:p>
        </p:txBody>
      </p:sp>
    </p:spTree>
    <p:extLst>
      <p:ext uri="{BB962C8B-B14F-4D97-AF65-F5344CB8AC3E}">
        <p14:creationId xmlns:p14="http://schemas.microsoft.com/office/powerpoint/2010/main" val="115850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4</a:t>
            </a:fld>
            <a:endParaRPr lang="en-US"/>
          </a:p>
        </p:txBody>
      </p:sp>
    </p:spTree>
    <p:extLst>
      <p:ext uri="{BB962C8B-B14F-4D97-AF65-F5344CB8AC3E}">
        <p14:creationId xmlns:p14="http://schemas.microsoft.com/office/powerpoint/2010/main" val="362666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7188" y="1239838"/>
            <a:ext cx="5954712" cy="33512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5</a:t>
            </a:fld>
            <a:endParaRPr lang="en-US"/>
          </a:p>
        </p:txBody>
      </p:sp>
    </p:spTree>
    <p:extLst>
      <p:ext uri="{BB962C8B-B14F-4D97-AF65-F5344CB8AC3E}">
        <p14:creationId xmlns:p14="http://schemas.microsoft.com/office/powerpoint/2010/main" val="1409086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6</a:t>
            </a:fld>
            <a:endParaRPr lang="en-US"/>
          </a:p>
        </p:txBody>
      </p:sp>
    </p:spTree>
    <p:extLst>
      <p:ext uri="{BB962C8B-B14F-4D97-AF65-F5344CB8AC3E}">
        <p14:creationId xmlns:p14="http://schemas.microsoft.com/office/powerpoint/2010/main" val="2034226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FC033823-1C6C-49A1-85FF-EED8FF44E81A}" type="slidenum">
              <a:rPr lang="en-US" smtClean="0"/>
              <a:t>7</a:t>
            </a:fld>
            <a:endParaRPr lang="en-US"/>
          </a:p>
        </p:txBody>
      </p:sp>
    </p:spTree>
    <p:extLst>
      <p:ext uri="{BB962C8B-B14F-4D97-AF65-F5344CB8AC3E}">
        <p14:creationId xmlns:p14="http://schemas.microsoft.com/office/powerpoint/2010/main" val="215906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8</a:t>
            </a:fld>
            <a:endParaRPr lang="en-US"/>
          </a:p>
        </p:txBody>
      </p:sp>
    </p:spTree>
    <p:extLst>
      <p:ext uri="{BB962C8B-B14F-4D97-AF65-F5344CB8AC3E}">
        <p14:creationId xmlns:p14="http://schemas.microsoft.com/office/powerpoint/2010/main" val="1573233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US" sz="2400" dirty="0">
              <a:solidFill>
                <a:schemeClr val="tx1"/>
              </a:solidFill>
            </a:endParaRPr>
          </a:p>
        </p:txBody>
      </p:sp>
      <p:sp>
        <p:nvSpPr>
          <p:cNvPr id="4" name="Slide Number Placeholder 3"/>
          <p:cNvSpPr>
            <a:spLocks noGrp="1"/>
          </p:cNvSpPr>
          <p:nvPr>
            <p:ph type="sldNum" sz="quarter" idx="5"/>
          </p:nvPr>
        </p:nvSpPr>
        <p:spPr/>
        <p:txBody>
          <a:bodyPr/>
          <a:lstStyle/>
          <a:p>
            <a:fld id="{FC033823-1C6C-49A1-85FF-EED8FF44E81A}" type="slidenum">
              <a:rPr lang="en-US" smtClean="0"/>
              <a:t>9</a:t>
            </a:fld>
            <a:endParaRPr lang="en-US"/>
          </a:p>
        </p:txBody>
      </p:sp>
    </p:spTree>
    <p:extLst>
      <p:ext uri="{BB962C8B-B14F-4D97-AF65-F5344CB8AC3E}">
        <p14:creationId xmlns:p14="http://schemas.microsoft.com/office/powerpoint/2010/main" val="463047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10</a:t>
            </a:fld>
            <a:endParaRPr lang="en-US"/>
          </a:p>
        </p:txBody>
      </p:sp>
    </p:spTree>
    <p:extLst>
      <p:ext uri="{BB962C8B-B14F-4D97-AF65-F5344CB8AC3E}">
        <p14:creationId xmlns:p14="http://schemas.microsoft.com/office/powerpoint/2010/main" val="1243487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ED1D813-4095-47D0-B686-726FDB38F0EA}" type="slidenum">
              <a:rPr lang="en-US" smtClean="0"/>
              <a:t>11</a:t>
            </a:fld>
            <a:endParaRPr lang="en-US"/>
          </a:p>
        </p:txBody>
      </p:sp>
    </p:spTree>
    <p:extLst>
      <p:ext uri="{BB962C8B-B14F-4D97-AF65-F5344CB8AC3E}">
        <p14:creationId xmlns:p14="http://schemas.microsoft.com/office/powerpoint/2010/main" val="2846180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C033823-1C6C-49A1-85FF-EED8FF44E81A}" type="slidenum">
              <a:rPr lang="en-US" smtClean="0"/>
              <a:t>12</a:t>
            </a:fld>
            <a:endParaRPr lang="en-US"/>
          </a:p>
        </p:txBody>
      </p:sp>
    </p:spTree>
    <p:extLst>
      <p:ext uri="{BB962C8B-B14F-4D97-AF65-F5344CB8AC3E}">
        <p14:creationId xmlns:p14="http://schemas.microsoft.com/office/powerpoint/2010/main" val="1212580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13</a:t>
            </a:fld>
            <a:endParaRPr lang="en-US"/>
          </a:p>
        </p:txBody>
      </p:sp>
    </p:spTree>
    <p:extLst>
      <p:ext uri="{BB962C8B-B14F-4D97-AF65-F5344CB8AC3E}">
        <p14:creationId xmlns:p14="http://schemas.microsoft.com/office/powerpoint/2010/main" val="741747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C033823-1C6C-49A1-85FF-EED8FF44E81A}" type="slidenum">
              <a:rPr lang="en-US" smtClean="0"/>
              <a:t>14</a:t>
            </a:fld>
            <a:endParaRPr lang="en-US"/>
          </a:p>
        </p:txBody>
      </p:sp>
    </p:spTree>
    <p:extLst>
      <p:ext uri="{BB962C8B-B14F-4D97-AF65-F5344CB8AC3E}">
        <p14:creationId xmlns:p14="http://schemas.microsoft.com/office/powerpoint/2010/main" val="516802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ED1D813-4095-47D0-B686-726FDB38F0EA}" type="slidenum">
              <a:rPr lang="en-US" smtClean="0"/>
              <a:t>15</a:t>
            </a:fld>
            <a:endParaRPr lang="en-US"/>
          </a:p>
        </p:txBody>
      </p:sp>
    </p:spTree>
    <p:extLst>
      <p:ext uri="{BB962C8B-B14F-4D97-AF65-F5344CB8AC3E}">
        <p14:creationId xmlns:p14="http://schemas.microsoft.com/office/powerpoint/2010/main" val="1467358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16</a:t>
            </a:fld>
            <a:endParaRPr lang="en-US"/>
          </a:p>
        </p:txBody>
      </p:sp>
    </p:spTree>
    <p:extLst>
      <p:ext uri="{BB962C8B-B14F-4D97-AF65-F5344CB8AC3E}">
        <p14:creationId xmlns:p14="http://schemas.microsoft.com/office/powerpoint/2010/main" val="25398551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FC033823-1C6C-49A1-85FF-EED8FF44E81A}" type="slidenum">
              <a:rPr lang="en-US" smtClean="0"/>
              <a:t>17</a:t>
            </a:fld>
            <a:endParaRPr lang="en-US"/>
          </a:p>
        </p:txBody>
      </p:sp>
    </p:spTree>
    <p:extLst>
      <p:ext uri="{BB962C8B-B14F-4D97-AF65-F5344CB8AC3E}">
        <p14:creationId xmlns:p14="http://schemas.microsoft.com/office/powerpoint/2010/main" val="11697313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ED1D813-4095-47D0-B686-726FDB38F0EA}" type="slidenum">
              <a:rPr lang="en-US" smtClean="0"/>
              <a:t>18</a:t>
            </a:fld>
            <a:endParaRPr lang="en-US"/>
          </a:p>
        </p:txBody>
      </p:sp>
    </p:spTree>
    <p:extLst>
      <p:ext uri="{BB962C8B-B14F-4D97-AF65-F5344CB8AC3E}">
        <p14:creationId xmlns:p14="http://schemas.microsoft.com/office/powerpoint/2010/main" val="2698656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ED1D813-4095-47D0-B686-726FDB38F0EA}" type="slidenum">
              <a:rPr lang="en-US" smtClean="0"/>
              <a:t>19</a:t>
            </a:fld>
            <a:endParaRPr lang="en-US"/>
          </a:p>
        </p:txBody>
      </p:sp>
    </p:spTree>
    <p:extLst>
      <p:ext uri="{BB962C8B-B14F-4D97-AF65-F5344CB8AC3E}">
        <p14:creationId xmlns:p14="http://schemas.microsoft.com/office/powerpoint/2010/main" val="15012969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ED1D813-4095-47D0-B686-726FDB38F0EA}" type="slidenum">
              <a:rPr lang="en-US" smtClean="0"/>
              <a:t>20</a:t>
            </a:fld>
            <a:endParaRPr lang="en-US"/>
          </a:p>
        </p:txBody>
      </p:sp>
    </p:spTree>
    <p:extLst>
      <p:ext uri="{BB962C8B-B14F-4D97-AF65-F5344CB8AC3E}">
        <p14:creationId xmlns:p14="http://schemas.microsoft.com/office/powerpoint/2010/main" val="6611479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21</a:t>
            </a:fld>
            <a:endParaRPr lang="en-US"/>
          </a:p>
        </p:txBody>
      </p:sp>
    </p:spTree>
    <p:extLst>
      <p:ext uri="{BB962C8B-B14F-4D97-AF65-F5344CB8AC3E}">
        <p14:creationId xmlns:p14="http://schemas.microsoft.com/office/powerpoint/2010/main" val="21695367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22</a:t>
            </a:fld>
            <a:endParaRPr lang="en-US"/>
          </a:p>
        </p:txBody>
      </p:sp>
    </p:spTree>
    <p:extLst>
      <p:ext uri="{BB962C8B-B14F-4D97-AF65-F5344CB8AC3E}">
        <p14:creationId xmlns:p14="http://schemas.microsoft.com/office/powerpoint/2010/main" val="15464726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AU" sz="1200" kern="1200" dirty="0">
                  <a:solidFill>
                    <a:schemeClr val="tx1"/>
                  </a:solidFill>
                  <a:effectLst/>
                  <a:latin typeface="+mn-lt"/>
                  <a:ea typeface="+mn-ea"/>
                  <a:cs typeface="+mn-cs"/>
                </a:endParaRPr>
              </a:p>
            </p:txBody>
          </p:sp>
        </mc:Choice>
        <mc:Fallback xmlns="">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This is a detailed architecture. Includes the main points that I talked about.</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We used a neural layer with tanh activation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If you look closely, once we have the cell state from previous state Ct-1, we take in the recent interactions on source networks and uses the time aware and attention gates to update the cell state to reflect the current state of the user. From that, new predictions are made. And these computed components will be the inputs in the next time step.</a:t>
                </a:r>
              </a:p>
              <a:p>
                <a:endParaRPr lang="en-US" sz="1200" kern="1200">
                  <a:solidFill>
                    <a:schemeClr val="tx1"/>
                  </a:solidFill>
                  <a:effectLst/>
                  <a:latin typeface="+mn-lt"/>
                  <a:ea typeface="+mn-ea"/>
                  <a:cs typeface="+mn-cs"/>
                </a:endParaRPr>
              </a:p>
              <a:p>
                <a:r>
                  <a:rPr lang="en-AU" sz="1200" kern="1200">
                    <a:solidFill>
                      <a:schemeClr val="tx1"/>
                    </a:solidFill>
                    <a:effectLst/>
                    <a:latin typeface="+mn-lt"/>
                    <a:ea typeface="+mn-ea"/>
                    <a:cs typeface="+mn-cs"/>
                  </a:rPr>
                  <a:t>Additionally, we have the standard output gate, which basically, computes the output from the cell state. Which is directly used for recommendations.</a:t>
                </a:r>
              </a:p>
              <a:p>
                <a:endParaRPr lang="en-AU" sz="1200" b="1" i="1" kern="1200">
                  <a:solidFill>
                    <a:schemeClr val="tx1"/>
                  </a:solidFill>
                  <a:effectLst/>
                  <a:latin typeface="+mn-lt"/>
                  <a:ea typeface="+mn-ea"/>
                  <a:cs typeface="+mn-cs"/>
                </a:endParaRPr>
              </a:p>
              <a:p>
                <a:pPr/>
                <a:r>
                  <a:rPr lang="en-US" sz="1200" b="1" i="0">
                    <a:solidFill>
                      <a:srgbClr val="C00000"/>
                    </a:solidFill>
                    <a:latin typeface="Cambria Math" panose="02040503050406030204" pitchFamily="18" charset="0"/>
                  </a:rPr>
                  <a:t>𝒉^</a:t>
                </a:r>
                <a:r>
                  <a:rPr lang="en-US" sz="1200" b="1" i="0">
                    <a:solidFill>
                      <a:srgbClr val="C00000"/>
                    </a:solidFill>
                    <a:latin typeface="Cambria Math" panose="02040503050406030204" pitchFamily="18" charset="0"/>
                    <a:ea typeface="Cambria Math" panose="02040503050406030204" pitchFamily="18" charset="0"/>
                  </a:rPr>
                  <a:t>𝒕:𝒐𝒖𝒕𝒑𝒖𝒕: 𝒓𝒆𝒑𝒓𝒆𝒔𝒆𝒏𝒕𝒔 𝒄𝒖𝒓𝒓𝒆𝒏𝒕 𝒑𝒓𝒆𝒇𝒆𝒓𝒆𝒏𝒄𝒆𝒔</a:t>
                </a:r>
                <a:endParaRPr lang="en-US" sz="1200">
                  <a:solidFill>
                    <a:schemeClr val="tx1"/>
                  </a:solidFill>
                </a:endParaRPr>
              </a:p>
              <a:p>
                <a:endParaRPr lang="en-AU" sz="1200" kern="1200">
                  <a:solidFill>
                    <a:schemeClr val="tx1"/>
                  </a:solidFill>
                  <a:effectLst/>
                  <a:latin typeface="+mn-lt"/>
                  <a:ea typeface="+mn-ea"/>
                  <a:cs typeface="+mn-cs"/>
                </a:endParaRPr>
              </a:p>
              <a:p>
                <a:endParaRPr lang="en-AU" sz="1200" kern="1200">
                  <a:solidFill>
                    <a:schemeClr val="tx1"/>
                  </a:solidFill>
                  <a:effectLst/>
                  <a:latin typeface="+mn-lt"/>
                  <a:ea typeface="+mn-ea"/>
                  <a:cs typeface="+mn-cs"/>
                </a:endParaRPr>
              </a:p>
              <a:p>
                <a:endParaRPr lang="en-AU" sz="1200" kern="1200">
                  <a:solidFill>
                    <a:schemeClr val="tx1"/>
                  </a:solidFill>
                  <a:effectLst/>
                  <a:latin typeface="+mn-lt"/>
                  <a:ea typeface="+mn-ea"/>
                  <a:cs typeface="+mn-cs"/>
                </a:endParaRPr>
              </a:p>
            </p:txBody>
          </p:sp>
        </mc:Fallback>
      </mc:AlternateContent>
      <p:sp>
        <p:nvSpPr>
          <p:cNvPr id="4" name="Slide Number Placeholder 3"/>
          <p:cNvSpPr>
            <a:spLocks noGrp="1"/>
          </p:cNvSpPr>
          <p:nvPr>
            <p:ph type="sldNum" sz="quarter" idx="10"/>
          </p:nvPr>
        </p:nvSpPr>
        <p:spPr/>
        <p:txBody>
          <a:bodyPr/>
          <a:lstStyle/>
          <a:p>
            <a:fld id="{4ED1D813-4095-47D0-B686-726FDB38F0EA}" type="slidenum">
              <a:rPr lang="en-US" smtClean="0"/>
              <a:t>23</a:t>
            </a:fld>
            <a:endParaRPr lang="en-US"/>
          </a:p>
        </p:txBody>
      </p:sp>
    </p:spTree>
    <p:extLst>
      <p:ext uri="{BB962C8B-B14F-4D97-AF65-F5344CB8AC3E}">
        <p14:creationId xmlns:p14="http://schemas.microsoft.com/office/powerpoint/2010/main" val="18333623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ED1D813-4095-47D0-B686-726FDB38F0EA}" type="slidenum">
              <a:rPr lang="en-US" smtClean="0"/>
              <a:t>24</a:t>
            </a:fld>
            <a:endParaRPr lang="en-US"/>
          </a:p>
        </p:txBody>
      </p:sp>
    </p:spTree>
    <p:extLst>
      <p:ext uri="{BB962C8B-B14F-4D97-AF65-F5344CB8AC3E}">
        <p14:creationId xmlns:p14="http://schemas.microsoft.com/office/powerpoint/2010/main" val="34723697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ED1D813-4095-47D0-B686-726FDB38F0EA}" type="slidenum">
              <a:rPr lang="en-US" smtClean="0"/>
              <a:t>25</a:t>
            </a:fld>
            <a:endParaRPr lang="en-US"/>
          </a:p>
        </p:txBody>
      </p:sp>
    </p:spTree>
    <p:extLst>
      <p:ext uri="{BB962C8B-B14F-4D97-AF65-F5344CB8AC3E}">
        <p14:creationId xmlns:p14="http://schemas.microsoft.com/office/powerpoint/2010/main" val="1353914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FC033823-1C6C-49A1-85FF-EED8FF44E81A}" type="slidenum">
              <a:rPr lang="en-US" smtClean="0"/>
              <a:t>26</a:t>
            </a:fld>
            <a:endParaRPr lang="en-US"/>
          </a:p>
        </p:txBody>
      </p:sp>
    </p:spTree>
    <p:extLst>
      <p:ext uri="{BB962C8B-B14F-4D97-AF65-F5344CB8AC3E}">
        <p14:creationId xmlns:p14="http://schemas.microsoft.com/office/powerpoint/2010/main" val="37515540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FC033823-1C6C-49A1-85FF-EED8FF44E81A}" type="slidenum">
              <a:rPr lang="en-US" smtClean="0"/>
              <a:t>27</a:t>
            </a:fld>
            <a:endParaRPr lang="en-US"/>
          </a:p>
        </p:txBody>
      </p:sp>
    </p:spTree>
    <p:extLst>
      <p:ext uri="{BB962C8B-B14F-4D97-AF65-F5344CB8AC3E}">
        <p14:creationId xmlns:p14="http://schemas.microsoft.com/office/powerpoint/2010/main" val="38667148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28</a:t>
            </a:fld>
            <a:endParaRPr lang="en-US"/>
          </a:p>
        </p:txBody>
      </p:sp>
    </p:spTree>
    <p:extLst>
      <p:ext uri="{BB962C8B-B14F-4D97-AF65-F5344CB8AC3E}">
        <p14:creationId xmlns:p14="http://schemas.microsoft.com/office/powerpoint/2010/main" val="12147731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FC033823-1C6C-49A1-85FF-EED8FF44E81A}" type="slidenum">
              <a:rPr lang="en-US" smtClean="0"/>
              <a:t>29</a:t>
            </a:fld>
            <a:endParaRPr lang="en-US"/>
          </a:p>
        </p:txBody>
      </p:sp>
    </p:spTree>
    <p:extLst>
      <p:ext uri="{BB962C8B-B14F-4D97-AF65-F5344CB8AC3E}">
        <p14:creationId xmlns:p14="http://schemas.microsoft.com/office/powerpoint/2010/main" val="23626636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30</a:t>
            </a:fld>
            <a:endParaRPr lang="en-US"/>
          </a:p>
        </p:txBody>
      </p:sp>
    </p:spTree>
    <p:extLst>
      <p:ext uri="{BB962C8B-B14F-4D97-AF65-F5344CB8AC3E}">
        <p14:creationId xmlns:p14="http://schemas.microsoft.com/office/powerpoint/2010/main" val="30250492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C033823-1C6C-49A1-85FF-EED8FF44E81A}" type="slidenum">
              <a:rPr lang="en-US" smtClean="0"/>
              <a:t>31</a:t>
            </a:fld>
            <a:endParaRPr lang="en-US"/>
          </a:p>
        </p:txBody>
      </p:sp>
    </p:spTree>
    <p:extLst>
      <p:ext uri="{BB962C8B-B14F-4D97-AF65-F5344CB8AC3E}">
        <p14:creationId xmlns:p14="http://schemas.microsoft.com/office/powerpoint/2010/main" val="41922233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32</a:t>
            </a:fld>
            <a:endParaRPr lang="en-US"/>
          </a:p>
        </p:txBody>
      </p:sp>
    </p:spTree>
    <p:extLst>
      <p:ext uri="{BB962C8B-B14F-4D97-AF65-F5344CB8AC3E}">
        <p14:creationId xmlns:p14="http://schemas.microsoft.com/office/powerpoint/2010/main" val="10000307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FC033823-1C6C-49A1-85FF-EED8FF44E81A}" type="slidenum">
              <a:rPr lang="en-US" smtClean="0"/>
              <a:t>33</a:t>
            </a:fld>
            <a:endParaRPr lang="en-US"/>
          </a:p>
        </p:txBody>
      </p:sp>
    </p:spTree>
    <p:extLst>
      <p:ext uri="{BB962C8B-B14F-4D97-AF65-F5344CB8AC3E}">
        <p14:creationId xmlns:p14="http://schemas.microsoft.com/office/powerpoint/2010/main" val="28486439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FC033823-1C6C-49A1-85FF-EED8FF44E81A}" type="slidenum">
              <a:rPr lang="en-US" smtClean="0"/>
              <a:t>34</a:t>
            </a:fld>
            <a:endParaRPr lang="en-US"/>
          </a:p>
        </p:txBody>
      </p:sp>
    </p:spTree>
    <p:extLst>
      <p:ext uri="{BB962C8B-B14F-4D97-AF65-F5344CB8AC3E}">
        <p14:creationId xmlns:p14="http://schemas.microsoft.com/office/powerpoint/2010/main" val="1302789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35</a:t>
            </a:fld>
            <a:endParaRPr lang="en-US"/>
          </a:p>
        </p:txBody>
      </p:sp>
    </p:spTree>
    <p:extLst>
      <p:ext uri="{BB962C8B-B14F-4D97-AF65-F5344CB8AC3E}">
        <p14:creationId xmlns:p14="http://schemas.microsoft.com/office/powerpoint/2010/main" val="22600803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FC033823-1C6C-49A1-85FF-EED8FF44E81A}" type="slidenum">
              <a:rPr lang="en-US" smtClean="0"/>
              <a:t>36</a:t>
            </a:fld>
            <a:endParaRPr lang="en-US"/>
          </a:p>
        </p:txBody>
      </p:sp>
    </p:spTree>
    <p:extLst>
      <p:ext uri="{BB962C8B-B14F-4D97-AF65-F5344CB8AC3E}">
        <p14:creationId xmlns:p14="http://schemas.microsoft.com/office/powerpoint/2010/main" val="8397417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37</a:t>
            </a:fld>
            <a:endParaRPr lang="en-US"/>
          </a:p>
        </p:txBody>
      </p:sp>
    </p:spTree>
    <p:extLst>
      <p:ext uri="{BB962C8B-B14F-4D97-AF65-F5344CB8AC3E}">
        <p14:creationId xmlns:p14="http://schemas.microsoft.com/office/powerpoint/2010/main" val="28033054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FC033823-1C6C-49A1-85FF-EED8FF44E81A}" type="slidenum">
              <a:rPr lang="en-US" smtClean="0"/>
              <a:t>38</a:t>
            </a:fld>
            <a:endParaRPr lang="en-US"/>
          </a:p>
        </p:txBody>
      </p:sp>
    </p:spTree>
    <p:extLst>
      <p:ext uri="{BB962C8B-B14F-4D97-AF65-F5344CB8AC3E}">
        <p14:creationId xmlns:p14="http://schemas.microsoft.com/office/powerpoint/2010/main" val="37540637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39</a:t>
            </a:fld>
            <a:endParaRPr lang="en-US"/>
          </a:p>
        </p:txBody>
      </p:sp>
    </p:spTree>
    <p:extLst>
      <p:ext uri="{BB962C8B-B14F-4D97-AF65-F5344CB8AC3E}">
        <p14:creationId xmlns:p14="http://schemas.microsoft.com/office/powerpoint/2010/main" val="3164035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8DA67-ECA9-4560-8BAA-BDD75E656A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BE8A40-E13D-4D84-A28D-9D6D3BA81C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a:extLst>
              <a:ext uri="{FF2B5EF4-FFF2-40B4-BE49-F238E27FC236}">
                <a16:creationId xmlns:a16="http://schemas.microsoft.com/office/drawing/2014/main" id="{A5D1346A-B2AC-4FC1-ADDA-2C55088F3654}"/>
              </a:ext>
            </a:extLst>
          </p:cNvPr>
          <p:cNvSpPr>
            <a:spLocks noGrp="1"/>
          </p:cNvSpPr>
          <p:nvPr>
            <p:ph type="dt" sz="half" idx="10"/>
          </p:nvPr>
        </p:nvSpPr>
        <p:spPr/>
        <p:txBody>
          <a:bodyPr/>
          <a:lstStyle/>
          <a:p>
            <a:fld id="{E0AEE985-2835-410D-B826-544BE4DA3354}" type="datetime1">
              <a:rPr lang="en-US" smtClean="0"/>
              <a:t>8/20/2020</a:t>
            </a:fld>
            <a:endParaRPr lang="en-US"/>
          </a:p>
        </p:txBody>
      </p:sp>
      <p:sp>
        <p:nvSpPr>
          <p:cNvPr id="8" name="Footer Placeholder 7">
            <a:extLst>
              <a:ext uri="{FF2B5EF4-FFF2-40B4-BE49-F238E27FC236}">
                <a16:creationId xmlns:a16="http://schemas.microsoft.com/office/drawing/2014/main" id="{BA52A846-3118-40A8-9845-0225E96708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88A9EC-CD45-4801-B6F4-B30C142DC09C}"/>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1893023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E8164-2859-4728-A011-3E7D6575DD8A}"/>
              </a:ext>
            </a:extLst>
          </p:cNvPr>
          <p:cNvSpPr>
            <a:spLocks noGrp="1"/>
          </p:cNvSpPr>
          <p:nvPr>
            <p:ph type="title"/>
          </p:nvPr>
        </p:nvSpPr>
        <p:spPr>
          <a:xfrm>
            <a:off x="838200" y="89352"/>
            <a:ext cx="10515600" cy="854075"/>
          </a:xfrm>
        </p:spPr>
        <p:txBody>
          <a:bodyPr>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C41563EE-0B15-45B8-B742-F50F7523FADB}"/>
              </a:ext>
            </a:extLst>
          </p:cNvPr>
          <p:cNvSpPr>
            <a:spLocks noGrp="1"/>
          </p:cNvSpPr>
          <p:nvPr>
            <p:ph idx="1"/>
          </p:nvPr>
        </p:nvSpPr>
        <p:spPr>
          <a:xfrm>
            <a:off x="838200" y="943427"/>
            <a:ext cx="10515600" cy="555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E1A246-F8B6-457E-8CD8-286603B35A64}"/>
              </a:ext>
            </a:extLst>
          </p:cNvPr>
          <p:cNvSpPr>
            <a:spLocks noGrp="1"/>
          </p:cNvSpPr>
          <p:nvPr>
            <p:ph type="dt" sz="half" idx="10"/>
          </p:nvPr>
        </p:nvSpPr>
        <p:spPr>
          <a:xfrm>
            <a:off x="838200" y="6501491"/>
            <a:ext cx="2743200" cy="365125"/>
          </a:xfrm>
        </p:spPr>
        <p:txBody>
          <a:bodyPr/>
          <a:lstStyle/>
          <a:p>
            <a:fld id="{1F1D77B9-F148-46A7-B127-36609758CE9B}" type="datetime1">
              <a:rPr lang="en-US" smtClean="0"/>
              <a:t>8/20/2020</a:t>
            </a:fld>
            <a:endParaRPr lang="en-US"/>
          </a:p>
        </p:txBody>
      </p:sp>
      <p:sp>
        <p:nvSpPr>
          <p:cNvPr id="5" name="Footer Placeholder 4">
            <a:extLst>
              <a:ext uri="{FF2B5EF4-FFF2-40B4-BE49-F238E27FC236}">
                <a16:creationId xmlns:a16="http://schemas.microsoft.com/office/drawing/2014/main" id="{285E5DD1-2D03-4BF7-9B1A-53CB86540042}"/>
              </a:ext>
            </a:extLst>
          </p:cNvPr>
          <p:cNvSpPr>
            <a:spLocks noGrp="1"/>
          </p:cNvSpPr>
          <p:nvPr>
            <p:ph type="ftr" sz="quarter" idx="11"/>
          </p:nvPr>
        </p:nvSpPr>
        <p:spPr>
          <a:xfrm>
            <a:off x="4038600" y="6501491"/>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450810CE-0AC2-40F1-9369-61ECEECC3BFC}"/>
              </a:ext>
            </a:extLst>
          </p:cNvPr>
          <p:cNvSpPr>
            <a:spLocks noGrp="1"/>
          </p:cNvSpPr>
          <p:nvPr>
            <p:ph type="sldNum" sz="quarter" idx="12"/>
          </p:nvPr>
        </p:nvSpPr>
        <p:spPr>
          <a:xfrm>
            <a:off x="8610600" y="6501491"/>
            <a:ext cx="2743200" cy="365125"/>
          </a:xfrm>
        </p:spPr>
        <p:txBody>
          <a:bodyPr/>
          <a:lstStyle>
            <a:lvl1pPr>
              <a:defRPr>
                <a:solidFill>
                  <a:schemeClr val="tx1"/>
                </a:solidFill>
              </a:defRPr>
            </a:lvl1pPr>
          </a:lstStyle>
          <a:p>
            <a:fld id="{B1E47185-3E2A-46B7-BFBE-75BAE8CB2AB3}" type="slidenum">
              <a:rPr lang="en-US" smtClean="0"/>
              <a:pPr/>
              <a:t>‹#›</a:t>
            </a:fld>
            <a:endParaRPr lang="en-US" dirty="0"/>
          </a:p>
        </p:txBody>
      </p:sp>
    </p:spTree>
    <p:extLst>
      <p:ext uri="{BB962C8B-B14F-4D97-AF65-F5344CB8AC3E}">
        <p14:creationId xmlns:p14="http://schemas.microsoft.com/office/powerpoint/2010/main" val="2685364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6BEE9-0EE0-4593-856A-35280F0168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F19093-0D6F-4B8A-8612-E15D9D8BCC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D062D3-30C1-4B90-904F-C9DC3B9AFD5D}"/>
              </a:ext>
            </a:extLst>
          </p:cNvPr>
          <p:cNvSpPr>
            <a:spLocks noGrp="1"/>
          </p:cNvSpPr>
          <p:nvPr>
            <p:ph type="dt" sz="half" idx="10"/>
          </p:nvPr>
        </p:nvSpPr>
        <p:spPr/>
        <p:txBody>
          <a:bodyPr/>
          <a:lstStyle/>
          <a:p>
            <a:fld id="{3DF1F333-1FFA-4A43-AEBA-23FE45F2178C}" type="datetime1">
              <a:rPr lang="en-US" smtClean="0"/>
              <a:t>8/20/2020</a:t>
            </a:fld>
            <a:endParaRPr lang="en-US"/>
          </a:p>
        </p:txBody>
      </p:sp>
      <p:sp>
        <p:nvSpPr>
          <p:cNvPr id="5" name="Footer Placeholder 4">
            <a:extLst>
              <a:ext uri="{FF2B5EF4-FFF2-40B4-BE49-F238E27FC236}">
                <a16:creationId xmlns:a16="http://schemas.microsoft.com/office/drawing/2014/main" id="{35F4D298-0AF2-4C60-BC9A-B9B590D2FE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5EBBCC-6B46-41C3-8C02-0401D5E40B3E}"/>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1770542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1891A-FC6F-41D9-B68F-24F39711858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BBCD5C3-8C07-4353-B58F-AACCFB408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1D41E5-0A38-4AB0-A8F9-78A774FDFA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EBABC7-92FE-4689-ADAF-0D45F9B18A26}"/>
              </a:ext>
            </a:extLst>
          </p:cNvPr>
          <p:cNvSpPr>
            <a:spLocks noGrp="1"/>
          </p:cNvSpPr>
          <p:nvPr>
            <p:ph type="dt" sz="half" idx="10"/>
          </p:nvPr>
        </p:nvSpPr>
        <p:spPr/>
        <p:txBody>
          <a:bodyPr/>
          <a:lstStyle/>
          <a:p>
            <a:fld id="{47F2698F-18CC-4547-BCB0-13E85D2469AF}" type="datetime1">
              <a:rPr lang="en-US" smtClean="0"/>
              <a:t>8/20/2020</a:t>
            </a:fld>
            <a:endParaRPr lang="en-US"/>
          </a:p>
        </p:txBody>
      </p:sp>
      <p:sp>
        <p:nvSpPr>
          <p:cNvPr id="6" name="Footer Placeholder 5">
            <a:extLst>
              <a:ext uri="{FF2B5EF4-FFF2-40B4-BE49-F238E27FC236}">
                <a16:creationId xmlns:a16="http://schemas.microsoft.com/office/drawing/2014/main" id="{E0FB0974-C4A3-4540-9E47-0866CE3B40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434203-3E98-4691-9717-804DE3030B45}"/>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3315785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DDBAD-F028-4876-BD6E-25EE7DBA57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14EF29-86E3-410B-9CC7-84B4DCA29E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F65F9B-5916-4606-AFDF-857F459806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F59135-B6D5-4F7C-9F01-DD918D6FD4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9282AA-4EAD-4AAA-ACBD-C08B203B87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B7E380-399D-485B-B5B9-74176EC8BD33}"/>
              </a:ext>
            </a:extLst>
          </p:cNvPr>
          <p:cNvSpPr>
            <a:spLocks noGrp="1"/>
          </p:cNvSpPr>
          <p:nvPr>
            <p:ph type="dt" sz="half" idx="10"/>
          </p:nvPr>
        </p:nvSpPr>
        <p:spPr/>
        <p:txBody>
          <a:bodyPr/>
          <a:lstStyle/>
          <a:p>
            <a:fld id="{E6D6D805-C604-4010-B455-6B56F81354E6}" type="datetime1">
              <a:rPr lang="en-US" smtClean="0"/>
              <a:t>8/20/2020</a:t>
            </a:fld>
            <a:endParaRPr lang="en-US"/>
          </a:p>
        </p:txBody>
      </p:sp>
      <p:sp>
        <p:nvSpPr>
          <p:cNvPr id="8" name="Footer Placeholder 7">
            <a:extLst>
              <a:ext uri="{FF2B5EF4-FFF2-40B4-BE49-F238E27FC236}">
                <a16:creationId xmlns:a16="http://schemas.microsoft.com/office/drawing/2014/main" id="{62BED0E2-5066-4CA3-8BE5-E706FC6D097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38BCBD-05C3-49D6-896D-E6BCABE92089}"/>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4294072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1B3D7-CA55-498C-86CA-4890F1FF21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560374A-AD9B-4BDF-9341-DC3E244C681B}"/>
              </a:ext>
            </a:extLst>
          </p:cNvPr>
          <p:cNvSpPr>
            <a:spLocks noGrp="1"/>
          </p:cNvSpPr>
          <p:nvPr>
            <p:ph type="dt" sz="half" idx="10"/>
          </p:nvPr>
        </p:nvSpPr>
        <p:spPr/>
        <p:txBody>
          <a:bodyPr/>
          <a:lstStyle/>
          <a:p>
            <a:fld id="{7D1F58A5-0192-4A65-95F6-9B11EB5377C1}" type="datetime1">
              <a:rPr lang="en-US" smtClean="0"/>
              <a:t>8/20/2020</a:t>
            </a:fld>
            <a:endParaRPr lang="en-US"/>
          </a:p>
        </p:txBody>
      </p:sp>
      <p:sp>
        <p:nvSpPr>
          <p:cNvPr id="4" name="Footer Placeholder 3">
            <a:extLst>
              <a:ext uri="{FF2B5EF4-FFF2-40B4-BE49-F238E27FC236}">
                <a16:creationId xmlns:a16="http://schemas.microsoft.com/office/drawing/2014/main" id="{536CE0E0-17D5-4A40-B14C-AA0481BB64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F0A593-C51B-4951-8FBD-3A9DE023726A}"/>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4171443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E0636F-52F0-4EE6-AA75-4A528D648D49}"/>
              </a:ext>
            </a:extLst>
          </p:cNvPr>
          <p:cNvSpPr>
            <a:spLocks noGrp="1"/>
          </p:cNvSpPr>
          <p:nvPr>
            <p:ph type="dt" sz="half" idx="10"/>
          </p:nvPr>
        </p:nvSpPr>
        <p:spPr/>
        <p:txBody>
          <a:bodyPr/>
          <a:lstStyle/>
          <a:p>
            <a:fld id="{B530F902-CC95-4B10-93D1-883AC091D9C6}" type="datetime1">
              <a:rPr lang="en-US" smtClean="0"/>
              <a:t>8/20/2020</a:t>
            </a:fld>
            <a:endParaRPr lang="en-US"/>
          </a:p>
        </p:txBody>
      </p:sp>
      <p:sp>
        <p:nvSpPr>
          <p:cNvPr id="3" name="Footer Placeholder 2">
            <a:extLst>
              <a:ext uri="{FF2B5EF4-FFF2-40B4-BE49-F238E27FC236}">
                <a16:creationId xmlns:a16="http://schemas.microsoft.com/office/drawing/2014/main" id="{7F66CE63-D51F-4DA8-8D47-42C490398A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07E44A-4953-4BC8-84E9-3F05D7AB5F4C}"/>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711913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EB3E9-01FB-46D5-B794-5444C7DDC2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D20E2E-8E37-4514-A46C-A09702B410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8396EB-B399-4F8F-B70A-CC7636D6E3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22C566-2084-4949-8E72-7F4D63EC8635}"/>
              </a:ext>
            </a:extLst>
          </p:cNvPr>
          <p:cNvSpPr>
            <a:spLocks noGrp="1"/>
          </p:cNvSpPr>
          <p:nvPr>
            <p:ph type="dt" sz="half" idx="10"/>
          </p:nvPr>
        </p:nvSpPr>
        <p:spPr/>
        <p:txBody>
          <a:bodyPr/>
          <a:lstStyle/>
          <a:p>
            <a:fld id="{554731E7-27CF-4D12-B509-437ACE708607}" type="datetime1">
              <a:rPr lang="en-US" smtClean="0"/>
              <a:t>8/20/2020</a:t>
            </a:fld>
            <a:endParaRPr lang="en-US"/>
          </a:p>
        </p:txBody>
      </p:sp>
      <p:sp>
        <p:nvSpPr>
          <p:cNvPr id="6" name="Footer Placeholder 5">
            <a:extLst>
              <a:ext uri="{FF2B5EF4-FFF2-40B4-BE49-F238E27FC236}">
                <a16:creationId xmlns:a16="http://schemas.microsoft.com/office/drawing/2014/main" id="{44BDBD65-BD1A-40CE-9C25-FD30A2F253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27D9AE-C60D-4075-B846-B9F5D53C6A03}"/>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1632978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B102A-85E0-4C83-A4AD-DDC6485AF4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CF5886-065A-44CA-8C07-CC10E7C8F6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42218B-8C14-4689-BDED-2CEF58E89A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20C7-B486-44BB-998E-DA886D2CC12A}"/>
              </a:ext>
            </a:extLst>
          </p:cNvPr>
          <p:cNvSpPr>
            <a:spLocks noGrp="1"/>
          </p:cNvSpPr>
          <p:nvPr>
            <p:ph type="dt" sz="half" idx="10"/>
          </p:nvPr>
        </p:nvSpPr>
        <p:spPr/>
        <p:txBody>
          <a:bodyPr/>
          <a:lstStyle/>
          <a:p>
            <a:fld id="{180235CF-8B3B-4ACD-A3CE-ACBFF14688F0}" type="datetime1">
              <a:rPr lang="en-US" smtClean="0"/>
              <a:t>8/20/2020</a:t>
            </a:fld>
            <a:endParaRPr lang="en-US"/>
          </a:p>
        </p:txBody>
      </p:sp>
      <p:sp>
        <p:nvSpPr>
          <p:cNvPr id="6" name="Footer Placeholder 5">
            <a:extLst>
              <a:ext uri="{FF2B5EF4-FFF2-40B4-BE49-F238E27FC236}">
                <a16:creationId xmlns:a16="http://schemas.microsoft.com/office/drawing/2014/main" id="{7B2E0A85-C4E9-4230-8C56-1D2B24B54A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A2333D-73E6-46DB-86EF-D4076306190C}"/>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2688970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71BDF-BBAC-498D-A563-4AA532789E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EE4AC1-7FA0-4888-8D25-90FCE893A7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A19B94-BEB8-47B2-BAF7-3BE4178C5296}"/>
              </a:ext>
            </a:extLst>
          </p:cNvPr>
          <p:cNvSpPr>
            <a:spLocks noGrp="1"/>
          </p:cNvSpPr>
          <p:nvPr>
            <p:ph type="dt" sz="half" idx="10"/>
          </p:nvPr>
        </p:nvSpPr>
        <p:spPr/>
        <p:txBody>
          <a:bodyPr/>
          <a:lstStyle/>
          <a:p>
            <a:fld id="{D4F6381B-315C-4662-9D55-A664271F7D9F}" type="datetime1">
              <a:rPr lang="en-US" smtClean="0"/>
              <a:t>8/20/2020</a:t>
            </a:fld>
            <a:endParaRPr lang="en-US"/>
          </a:p>
        </p:txBody>
      </p:sp>
      <p:sp>
        <p:nvSpPr>
          <p:cNvPr id="5" name="Footer Placeholder 4">
            <a:extLst>
              <a:ext uri="{FF2B5EF4-FFF2-40B4-BE49-F238E27FC236}">
                <a16:creationId xmlns:a16="http://schemas.microsoft.com/office/drawing/2014/main" id="{4D51F043-993B-4A95-82F1-DC18B8F3B4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31BFD2-B916-41D4-894C-1D26C494BD9D}"/>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4231941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71813A-0E2D-4E91-A46E-9E4DF2FC9C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F64798-FC1B-495E-8BF9-37EE445F218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7ECA39-D646-4374-8F14-455CB1E77FE5}"/>
              </a:ext>
            </a:extLst>
          </p:cNvPr>
          <p:cNvSpPr>
            <a:spLocks noGrp="1"/>
          </p:cNvSpPr>
          <p:nvPr>
            <p:ph type="dt" sz="half" idx="10"/>
          </p:nvPr>
        </p:nvSpPr>
        <p:spPr/>
        <p:txBody>
          <a:bodyPr/>
          <a:lstStyle/>
          <a:p>
            <a:fld id="{B4313EB9-8319-474B-96AD-FBB6401B5DE4}" type="datetime1">
              <a:rPr lang="en-US" smtClean="0"/>
              <a:t>8/20/2020</a:t>
            </a:fld>
            <a:endParaRPr lang="en-US"/>
          </a:p>
        </p:txBody>
      </p:sp>
      <p:sp>
        <p:nvSpPr>
          <p:cNvPr id="5" name="Footer Placeholder 4">
            <a:extLst>
              <a:ext uri="{FF2B5EF4-FFF2-40B4-BE49-F238E27FC236}">
                <a16:creationId xmlns:a16="http://schemas.microsoft.com/office/drawing/2014/main" id="{A8C17C5A-A6F1-4EAE-9C32-E3EFDD2BB0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313AC0-F908-4664-B30F-9E96B27034FA}"/>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3739773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2C3F09-CA4C-4235-9AE1-9E73B6A1DD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111BAF-B6CB-4CFC-BF3D-1C9EB8CF04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9E397-2592-4A0F-8DAD-3764A34DC8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0D289C-6DC7-488D-BB9A-BB2B9F16F501}" type="datetime1">
              <a:rPr lang="en-US" smtClean="0"/>
              <a:t>8/20/2020</a:t>
            </a:fld>
            <a:endParaRPr lang="en-US"/>
          </a:p>
        </p:txBody>
      </p:sp>
      <p:sp>
        <p:nvSpPr>
          <p:cNvPr id="5" name="Footer Placeholder 4">
            <a:extLst>
              <a:ext uri="{FF2B5EF4-FFF2-40B4-BE49-F238E27FC236}">
                <a16:creationId xmlns:a16="http://schemas.microsoft.com/office/drawing/2014/main" id="{DE62FB3F-F2B3-419C-961C-F4A9DC91C9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3F546C2-99BE-47D2-B15F-9C159C4D68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E47185-3E2A-46B7-BFBE-75BAE8CB2AB3}" type="slidenum">
              <a:rPr lang="en-US" smtClean="0"/>
              <a:t>‹#›</a:t>
            </a:fld>
            <a:endParaRPr lang="en-US"/>
          </a:p>
        </p:txBody>
      </p:sp>
    </p:spTree>
    <p:extLst>
      <p:ext uri="{BB962C8B-B14F-4D97-AF65-F5344CB8AC3E}">
        <p14:creationId xmlns:p14="http://schemas.microsoft.com/office/powerpoint/2010/main" val="1841715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jpeg"/><Relationship Id="rId10" Type="http://schemas.openxmlformats.org/officeDocument/2006/relationships/image" Target="../media/image28.jpeg"/><Relationship Id="rId4" Type="http://schemas.openxmlformats.org/officeDocument/2006/relationships/image" Target="../media/image22.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18" Type="http://schemas.openxmlformats.org/officeDocument/2006/relationships/image" Target="NULL"/><Relationship Id="rId26" Type="http://schemas.openxmlformats.org/officeDocument/2006/relationships/image" Target="NULL"/><Relationship Id="rId21" Type="http://schemas.openxmlformats.org/officeDocument/2006/relationships/image" Target="NULL"/><Relationship Id="rId47" Type="http://schemas.openxmlformats.org/officeDocument/2006/relationships/image" Target="../media/image35.png"/><Relationship Id="rId50" Type="http://schemas.openxmlformats.org/officeDocument/2006/relationships/image" Target="../media/image36.png"/><Relationship Id="rId34" Type="http://schemas.openxmlformats.org/officeDocument/2006/relationships/image" Target="NULL"/><Relationship Id="rId55" Type="http://schemas.openxmlformats.org/officeDocument/2006/relationships/image" Target="../media/image39.png"/><Relationship Id="rId17" Type="http://schemas.openxmlformats.org/officeDocument/2006/relationships/image" Target="NULL"/><Relationship Id="rId25" Type="http://schemas.openxmlformats.org/officeDocument/2006/relationships/image" Target="NULL"/><Relationship Id="rId46" Type="http://schemas.openxmlformats.org/officeDocument/2006/relationships/image" Target="NULL"/><Relationship Id="rId38" Type="http://schemas.openxmlformats.org/officeDocument/2006/relationships/image" Target="NULL"/><Relationship Id="rId33" Type="http://schemas.openxmlformats.org/officeDocument/2006/relationships/image" Target="NULL"/><Relationship Id="rId2" Type="http://schemas.openxmlformats.org/officeDocument/2006/relationships/notesSlide" Target="../notesSlides/notesSlide12.xml"/><Relationship Id="rId16" Type="http://schemas.openxmlformats.org/officeDocument/2006/relationships/image" Target="NULL"/><Relationship Id="rId20" Type="http://schemas.openxmlformats.org/officeDocument/2006/relationships/image" Target="NULL"/><Relationship Id="rId29" Type="http://schemas.openxmlformats.org/officeDocument/2006/relationships/image" Target="NULL"/><Relationship Id="rId41" Type="http://schemas.openxmlformats.org/officeDocument/2006/relationships/image" Target="NULL"/><Relationship Id="rId54" Type="http://schemas.openxmlformats.org/officeDocument/2006/relationships/image" Target="../media/image38.jpeg"/><Relationship Id="rId1" Type="http://schemas.openxmlformats.org/officeDocument/2006/relationships/slideLayout" Target="../slideLayouts/slideLayout2.xml"/><Relationship Id="rId24" Type="http://schemas.openxmlformats.org/officeDocument/2006/relationships/image" Target="../media/image34.png"/><Relationship Id="rId45" Type="http://schemas.openxmlformats.org/officeDocument/2006/relationships/image" Target="NULL"/><Relationship Id="rId37" Type="http://schemas.openxmlformats.org/officeDocument/2006/relationships/image" Target="NULL"/><Relationship Id="rId40" Type="http://schemas.openxmlformats.org/officeDocument/2006/relationships/image" Target="NULL"/><Relationship Id="rId32" Type="http://schemas.openxmlformats.org/officeDocument/2006/relationships/image" Target="NULL"/><Relationship Id="rId53" Type="http://schemas.openxmlformats.org/officeDocument/2006/relationships/image" Target="../media/image37.png"/><Relationship Id="rId23" Type="http://schemas.openxmlformats.org/officeDocument/2006/relationships/image" Target="../media/image33.png"/><Relationship Id="rId28" Type="http://schemas.openxmlformats.org/officeDocument/2006/relationships/image" Target="NULL"/><Relationship Id="rId49" Type="http://schemas.openxmlformats.org/officeDocument/2006/relationships/image" Target="NULL"/><Relationship Id="rId36" Type="http://schemas.openxmlformats.org/officeDocument/2006/relationships/image" Target="NULL"/><Relationship Id="rId19" Type="http://schemas.openxmlformats.org/officeDocument/2006/relationships/image" Target="../media/image29.png"/><Relationship Id="rId44" Type="http://schemas.openxmlformats.org/officeDocument/2006/relationships/image" Target="NULL"/><Relationship Id="rId31" Type="http://schemas.openxmlformats.org/officeDocument/2006/relationships/image" Target="NULL"/><Relationship Id="rId52" Type="http://schemas.openxmlformats.org/officeDocument/2006/relationships/image" Target="../media/image14.png"/><Relationship Id="rId4" Type="http://schemas.microsoft.com/office/2007/relationships/hdphoto" Target="../media/hdphoto2.wdp"/><Relationship Id="rId22" Type="http://schemas.openxmlformats.org/officeDocument/2006/relationships/image" Target="../media/image32.png"/><Relationship Id="rId27" Type="http://schemas.openxmlformats.org/officeDocument/2006/relationships/image" Target="NULL"/><Relationship Id="rId30" Type="http://schemas.openxmlformats.org/officeDocument/2006/relationships/image" Target="NULL"/><Relationship Id="rId48" Type="http://schemas.microsoft.com/office/2007/relationships/hdphoto" Target="../media/hdphoto3.wdp"/><Relationship Id="rId51" Type="http://schemas.openxmlformats.org/officeDocument/2006/relationships/image" Target="NULL"/><Relationship Id="rId3"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452.png"/><Relationship Id="rId3" Type="http://schemas.openxmlformats.org/officeDocument/2006/relationships/image" Target="../media/image45.png"/><Relationship Id="rId7" Type="http://schemas.openxmlformats.org/officeDocument/2006/relationships/image" Target="../media/image48.jpeg"/><Relationship Id="rId12" Type="http://schemas.openxmlformats.org/officeDocument/2006/relationships/image" Target="../media/image44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7.png"/><Relationship Id="rId11" Type="http://schemas.openxmlformats.org/officeDocument/2006/relationships/image" Target="../media/image431.png"/><Relationship Id="rId5" Type="http://schemas.openxmlformats.org/officeDocument/2006/relationships/image" Target="../media/image46.jpeg"/><Relationship Id="rId15" Type="http://schemas.openxmlformats.org/officeDocument/2006/relationships/image" Target="../media/image471.png"/><Relationship Id="rId10" Type="http://schemas.openxmlformats.org/officeDocument/2006/relationships/image" Target="../media/image421.png"/><Relationship Id="rId4" Type="http://schemas.microsoft.com/office/2007/relationships/hdphoto" Target="../media/hdphoto4.wdp"/><Relationship Id="rId9" Type="http://schemas.openxmlformats.org/officeDocument/2006/relationships/image" Target="../media/image20.png"/><Relationship Id="rId14" Type="http://schemas.openxmlformats.org/officeDocument/2006/relationships/image" Target="../media/image460.png"/></Relationships>
</file>

<file path=ppt/slides/_rels/slide19.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51.png"/><Relationship Id="rId3" Type="http://schemas.openxmlformats.org/officeDocument/2006/relationships/image" Target="../media/image71.png"/><Relationship Id="rId7" Type="http://schemas.openxmlformats.org/officeDocument/2006/relationships/image" Target="../media/image74.png"/><Relationship Id="rId12" Type="http://schemas.microsoft.com/office/2007/relationships/hdphoto" Target="../media/hdphoto5.wdp"/><Relationship Id="rId17" Type="http://schemas.openxmlformats.org/officeDocument/2006/relationships/image" Target="../media/image52.png"/><Relationship Id="rId2" Type="http://schemas.openxmlformats.org/officeDocument/2006/relationships/notesSlide" Target="../notesSlides/notesSlide19.xml"/><Relationship Id="rId16"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50.png"/><Relationship Id="rId5" Type="http://schemas.openxmlformats.org/officeDocument/2006/relationships/image" Target="../media/image29.png"/><Relationship Id="rId15" Type="http://schemas.openxmlformats.org/officeDocument/2006/relationships/image" Target="../media/image78.png"/><Relationship Id="rId10" Type="http://schemas.openxmlformats.org/officeDocument/2006/relationships/image" Target="../media/image49.png"/><Relationship Id="rId4" Type="http://schemas.openxmlformats.org/officeDocument/2006/relationships/image" Target="../media/image72.png"/><Relationship Id="rId9" Type="http://schemas.openxmlformats.org/officeDocument/2006/relationships/image" Target="../media/image76.png"/><Relationship Id="rId14" Type="http://schemas.openxmlformats.org/officeDocument/2006/relationships/image" Target="../media/image20.png"/></Relationships>
</file>

<file path=ppt/slides/_rels/slide20.xml.rels><?xml version="1.0" encoding="UTF-8" standalone="yes"?>
<Relationships xmlns="http://schemas.openxmlformats.org/package/2006/relationships"><Relationship Id="rId13" Type="http://schemas.openxmlformats.org/officeDocument/2006/relationships/image" Target="../media/image55.png"/><Relationship Id="rId26" Type="http://schemas.openxmlformats.org/officeDocument/2006/relationships/image" Target="../media/image29.png"/><Relationship Id="rId18" Type="http://schemas.openxmlformats.org/officeDocument/2006/relationships/image" Target="../media/image740.png"/><Relationship Id="rId39" Type="http://schemas.openxmlformats.org/officeDocument/2006/relationships/image" Target="../media/image92.png"/><Relationship Id="rId21" Type="http://schemas.openxmlformats.org/officeDocument/2006/relationships/image" Target="../media/image770.png"/><Relationship Id="rId47" Type="http://schemas.openxmlformats.org/officeDocument/2006/relationships/image" Target="../media/image100.png"/><Relationship Id="rId50" Type="http://schemas.openxmlformats.org/officeDocument/2006/relationships/image" Target="../media/image103.png"/><Relationship Id="rId55" Type="http://schemas.openxmlformats.org/officeDocument/2006/relationships/image" Target="../media/image108.png"/><Relationship Id="rId34" Type="http://schemas.openxmlformats.org/officeDocument/2006/relationships/image" Target="../media/image87.png"/><Relationship Id="rId42" Type="http://schemas.openxmlformats.org/officeDocument/2006/relationships/image" Target="../media/image95.png"/><Relationship Id="rId7" Type="http://schemas.openxmlformats.org/officeDocument/2006/relationships/image" Target="../media/image541.png"/><Relationship Id="rId2" Type="http://schemas.openxmlformats.org/officeDocument/2006/relationships/notesSlide" Target="../notesSlides/notesSlide20.xml"/><Relationship Id="rId16" Type="http://schemas.openxmlformats.org/officeDocument/2006/relationships/image" Target="../media/image720.png"/><Relationship Id="rId11" Type="http://schemas.openxmlformats.org/officeDocument/2006/relationships/image" Target="../media/image630.png"/><Relationship Id="rId24" Type="http://schemas.openxmlformats.org/officeDocument/2006/relationships/image" Target="../media/image800.png"/><Relationship Id="rId53" Type="http://schemas.openxmlformats.org/officeDocument/2006/relationships/image" Target="../media/image106.png"/><Relationship Id="rId32" Type="http://schemas.openxmlformats.org/officeDocument/2006/relationships/image" Target="../media/image85.png"/><Relationship Id="rId37" Type="http://schemas.openxmlformats.org/officeDocument/2006/relationships/image" Target="../media/image90.png"/><Relationship Id="rId40" Type="http://schemas.openxmlformats.org/officeDocument/2006/relationships/image" Target="../media/image93.png"/><Relationship Id="rId45" Type="http://schemas.openxmlformats.org/officeDocument/2006/relationships/image" Target="../media/image98.png"/><Relationship Id="rId5" Type="http://schemas.openxmlformats.org/officeDocument/2006/relationships/image" Target="../media/image54.png"/><Relationship Id="rId61" Type="http://schemas.openxmlformats.org/officeDocument/2006/relationships/image" Target="../media/image57.png"/><Relationship Id="rId19" Type="http://schemas.openxmlformats.org/officeDocument/2006/relationships/image" Target="../media/image451.png"/><Relationship Id="rId4" Type="http://schemas.openxmlformats.org/officeDocument/2006/relationships/image" Target="../media/image521.png"/><Relationship Id="rId9" Type="http://schemas.openxmlformats.org/officeDocument/2006/relationships/image" Target="../media/image610.png"/><Relationship Id="rId27" Type="http://schemas.openxmlformats.org/officeDocument/2006/relationships/image" Target="../media/image50.png"/><Relationship Id="rId22" Type="http://schemas.openxmlformats.org/officeDocument/2006/relationships/image" Target="../media/image780.png"/><Relationship Id="rId48" Type="http://schemas.openxmlformats.org/officeDocument/2006/relationships/image" Target="../media/image101.png"/><Relationship Id="rId56" Type="http://schemas.openxmlformats.org/officeDocument/2006/relationships/image" Target="../media/image461.png"/><Relationship Id="rId30" Type="http://schemas.openxmlformats.org/officeDocument/2006/relationships/image" Target="../media/image83.png"/><Relationship Id="rId35" Type="http://schemas.openxmlformats.org/officeDocument/2006/relationships/image" Target="../media/image88.png"/><Relationship Id="rId43" Type="http://schemas.openxmlformats.org/officeDocument/2006/relationships/image" Target="../media/image96.png"/><Relationship Id="rId8" Type="http://schemas.openxmlformats.org/officeDocument/2006/relationships/image" Target="../media/image600.png"/><Relationship Id="rId51" Type="http://schemas.openxmlformats.org/officeDocument/2006/relationships/image" Target="../media/image104.png"/><Relationship Id="rId3" Type="http://schemas.openxmlformats.org/officeDocument/2006/relationships/image" Target="../media/image54.png"/><Relationship Id="rId12" Type="http://schemas.openxmlformats.org/officeDocument/2006/relationships/image" Target="../media/image640.png"/><Relationship Id="rId25" Type="http://schemas.openxmlformats.org/officeDocument/2006/relationships/image" Target="../media/image810.png"/><Relationship Id="rId17" Type="http://schemas.openxmlformats.org/officeDocument/2006/relationships/image" Target="../media/image730.png"/><Relationship Id="rId33" Type="http://schemas.openxmlformats.org/officeDocument/2006/relationships/image" Target="../media/image86.png"/><Relationship Id="rId38" Type="http://schemas.openxmlformats.org/officeDocument/2006/relationships/image" Target="../media/image91.png"/><Relationship Id="rId46" Type="http://schemas.openxmlformats.org/officeDocument/2006/relationships/image" Target="../media/image99.png"/><Relationship Id="rId59" Type="http://schemas.openxmlformats.org/officeDocument/2006/relationships/image" Target="../media/image56.png"/><Relationship Id="rId20" Type="http://schemas.openxmlformats.org/officeDocument/2006/relationships/image" Target="../media/image760.png"/><Relationship Id="rId54" Type="http://schemas.openxmlformats.org/officeDocument/2006/relationships/image" Target="../media/image107.png"/><Relationship Id="rId41"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531.png"/><Relationship Id="rId28" Type="http://schemas.microsoft.com/office/2007/relationships/hdphoto" Target="../media/hdphoto5.wdp"/><Relationship Id="rId15" Type="http://schemas.openxmlformats.org/officeDocument/2006/relationships/image" Target="../media/image710.png"/><Relationship Id="rId23" Type="http://schemas.openxmlformats.org/officeDocument/2006/relationships/image" Target="../media/image790.png"/><Relationship Id="rId49" Type="http://schemas.openxmlformats.org/officeDocument/2006/relationships/image" Target="../media/image102.png"/><Relationship Id="rId36" Type="http://schemas.openxmlformats.org/officeDocument/2006/relationships/image" Target="../media/image89.png"/><Relationship Id="rId57" Type="http://schemas.openxmlformats.org/officeDocument/2006/relationships/image" Target="../media/image30.png"/><Relationship Id="rId10" Type="http://schemas.openxmlformats.org/officeDocument/2006/relationships/image" Target="../media/image620.png"/><Relationship Id="rId52" Type="http://schemas.openxmlformats.org/officeDocument/2006/relationships/image" Target="../media/image105.png"/><Relationship Id="rId31" Type="http://schemas.openxmlformats.org/officeDocument/2006/relationships/image" Target="../media/image84.png"/><Relationship Id="rId44" Type="http://schemas.openxmlformats.org/officeDocument/2006/relationships/image" Target="../media/image97.png"/><Relationship Id="rId60" Type="http://schemas.openxmlformats.org/officeDocument/2006/relationships/image" Target="../media/image58.png"/></Relationships>
</file>

<file path=ppt/slides/_rels/slide21.xml.rels><?xml version="1.0" encoding="UTF-8" standalone="yes"?>
<Relationships xmlns="http://schemas.openxmlformats.org/package/2006/relationships"><Relationship Id="rId26" Type="http://schemas.openxmlformats.org/officeDocument/2006/relationships/image" Target="../media/image139.png"/><Relationship Id="rId39" Type="http://schemas.openxmlformats.org/officeDocument/2006/relationships/image" Target="../media/image111.png"/><Relationship Id="rId13" Type="http://schemas.openxmlformats.org/officeDocument/2006/relationships/image" Target="../media/image128.png"/><Relationship Id="rId34" Type="http://schemas.openxmlformats.org/officeDocument/2006/relationships/image" Target="../media/image1201.png"/><Relationship Id="rId42" Type="http://schemas.openxmlformats.org/officeDocument/2006/relationships/image" Target="../media/image62.png"/><Relationship Id="rId47" Type="http://schemas.openxmlformats.org/officeDocument/2006/relationships/image" Target="../media/image65.png"/><Relationship Id="rId50" Type="http://schemas.microsoft.com/office/2007/relationships/hdphoto" Target="../media/hdphoto6.wdp"/><Relationship Id="rId7" Type="http://schemas.openxmlformats.org/officeDocument/2006/relationships/image" Target="../media/image122.png"/><Relationship Id="rId38" Type="http://schemas.openxmlformats.org/officeDocument/2006/relationships/image" Target="../media/image126.png"/><Relationship Id="rId46" Type="http://schemas.openxmlformats.org/officeDocument/2006/relationships/image" Target="../media/image642.png"/><Relationship Id="rId33" Type="http://schemas.openxmlformats.org/officeDocument/2006/relationships/image" Target="../media/image1190.png"/><Relationship Id="rId2" Type="http://schemas.openxmlformats.org/officeDocument/2006/relationships/notesSlide" Target="../notesSlides/notesSlide21.xml"/><Relationship Id="rId41" Type="http://schemas.openxmlformats.org/officeDocument/2006/relationships/image" Target="../media/image602.png"/><Relationship Id="rId20" Type="http://schemas.openxmlformats.org/officeDocument/2006/relationships/image" Target="../media/image133.png"/><Relationship Id="rId1" Type="http://schemas.openxmlformats.org/officeDocument/2006/relationships/slideLayout" Target="../slideLayouts/slideLayout2.xml"/><Relationship Id="rId11" Type="http://schemas.openxmlformats.org/officeDocument/2006/relationships/image" Target="../media/image110.png"/><Relationship Id="rId37" Type="http://schemas.openxmlformats.org/officeDocument/2006/relationships/image" Target="../media/image125.png"/><Relationship Id="rId40" Type="http://schemas.openxmlformats.org/officeDocument/2006/relationships/image" Target="../media/image59.png"/><Relationship Id="rId45" Type="http://schemas.openxmlformats.org/officeDocument/2006/relationships/image" Target="../media/image64.png"/><Relationship Id="rId32" Type="http://schemas.openxmlformats.org/officeDocument/2006/relationships/image" Target="../media/image1120.png"/><Relationship Id="rId5" Type="http://schemas.openxmlformats.org/officeDocument/2006/relationships/image" Target="../media/image61.png"/><Relationship Id="rId36" Type="http://schemas.openxmlformats.org/officeDocument/2006/relationships/image" Target="../media/image121.png"/><Relationship Id="rId49" Type="http://schemas.openxmlformats.org/officeDocument/2006/relationships/image" Target="../media/image66.png"/><Relationship Id="rId10" Type="http://schemas.openxmlformats.org/officeDocument/2006/relationships/image" Target="../media/image560.png"/><Relationship Id="rId44" Type="http://schemas.openxmlformats.org/officeDocument/2006/relationships/image" Target="../media/image63.png"/><Relationship Id="rId31" Type="http://schemas.openxmlformats.org/officeDocument/2006/relationships/image" Target="../media/image650.png"/><Relationship Id="rId4" Type="http://schemas.openxmlformats.org/officeDocument/2006/relationships/image" Target="../media/image60.png"/><Relationship Id="rId27" Type="http://schemas.openxmlformats.org/officeDocument/2006/relationships/image" Target="../media/image140.png"/><Relationship Id="rId35" Type="http://schemas.openxmlformats.org/officeDocument/2006/relationships/image" Target="../media/image1200.png"/><Relationship Id="rId14" Type="http://schemas.openxmlformats.org/officeDocument/2006/relationships/image" Target="../media/image129.png"/><Relationship Id="rId43" Type="http://schemas.openxmlformats.org/officeDocument/2006/relationships/image" Target="../media/image622.png"/><Relationship Id="rId48" Type="http://schemas.openxmlformats.org/officeDocument/2006/relationships/image" Target="../media/image651.png"/></Relationships>
</file>

<file path=ppt/slides/_rels/slide22.xml.rels><?xml version="1.0" encoding="UTF-8" standalone="yes"?>
<Relationships xmlns="http://schemas.openxmlformats.org/package/2006/relationships"><Relationship Id="rId18" Type="http://schemas.openxmlformats.org/officeDocument/2006/relationships/image" Target="../media/image148.png"/><Relationship Id="rId26" Type="http://schemas.openxmlformats.org/officeDocument/2006/relationships/image" Target="../media/image113.png"/><Relationship Id="rId3" Type="http://schemas.openxmlformats.org/officeDocument/2006/relationships/image" Target="../media/image137.png"/><Relationship Id="rId21" Type="http://schemas.openxmlformats.org/officeDocument/2006/relationships/image" Target="../media/image1470.png"/><Relationship Id="rId34" Type="http://schemas.openxmlformats.org/officeDocument/2006/relationships/image" Target="../media/image73.png"/><Relationship Id="rId17" Type="http://schemas.openxmlformats.org/officeDocument/2006/relationships/image" Target="../media/image67.png"/><Relationship Id="rId25" Type="http://schemas.openxmlformats.org/officeDocument/2006/relationships/image" Target="../media/image153.png"/><Relationship Id="rId12" Type="http://schemas.openxmlformats.org/officeDocument/2006/relationships/image" Target="../media/image143.png"/><Relationship Id="rId33" Type="http://schemas.openxmlformats.org/officeDocument/2006/relationships/image" Target="../media/image70.png"/><Relationship Id="rId2" Type="http://schemas.openxmlformats.org/officeDocument/2006/relationships/notesSlide" Target="../notesSlides/notesSlide22.xml"/><Relationship Id="rId16" Type="http://schemas.openxmlformats.org/officeDocument/2006/relationships/image" Target="../media/image146.png"/><Relationship Id="rId20" Type="http://schemas.openxmlformats.org/officeDocument/2006/relationships/image" Target="../media/image149.png"/><Relationship Id="rId29" Type="http://schemas.openxmlformats.org/officeDocument/2006/relationships/image" Target="../media/image116.png"/><Relationship Id="rId1" Type="http://schemas.openxmlformats.org/officeDocument/2006/relationships/slideLayout" Target="../slideLayouts/slideLayout2.xml"/><Relationship Id="rId24" Type="http://schemas.openxmlformats.org/officeDocument/2006/relationships/image" Target="../media/image152.png"/><Relationship Id="rId11" Type="http://schemas.openxmlformats.org/officeDocument/2006/relationships/image" Target="../media/image142.png"/><Relationship Id="rId32" Type="http://schemas.microsoft.com/office/2007/relationships/hdphoto" Target="../media/hdphoto6.wdp"/><Relationship Id="rId23" Type="http://schemas.openxmlformats.org/officeDocument/2006/relationships/image" Target="../media/image151.png"/><Relationship Id="rId28" Type="http://schemas.openxmlformats.org/officeDocument/2006/relationships/image" Target="../media/image115.png"/><Relationship Id="rId19" Type="http://schemas.openxmlformats.org/officeDocument/2006/relationships/image" Target="../media/image1420.png"/><Relationship Id="rId31" Type="http://schemas.openxmlformats.org/officeDocument/2006/relationships/image" Target="../media/image69.png"/><Relationship Id="rId22" Type="http://schemas.openxmlformats.org/officeDocument/2006/relationships/image" Target="../media/image150.png"/><Relationship Id="rId27" Type="http://schemas.openxmlformats.org/officeDocument/2006/relationships/image" Target="../media/image114.png"/><Relationship Id="rId30" Type="http://schemas.openxmlformats.org/officeDocument/2006/relationships/image" Target="../media/image68.png"/></Relationships>
</file>

<file path=ppt/slides/_rels/slide23.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7.png"/><Relationship Id="rId7" Type="http://schemas.openxmlformats.org/officeDocument/2006/relationships/image" Target="../media/image16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64.png"/><Relationship Id="rId5" Type="http://schemas.openxmlformats.org/officeDocument/2006/relationships/image" Target="../media/image163.png"/></Relationships>
</file>

<file path=ppt/slides/_rels/slide2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image" Target="../media/image81.png"/></Relationships>
</file>

<file path=ppt/slides/_rels/slide2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22.png"/><Relationship Id="rId7"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120.png"/><Relationship Id="rId5" Type="http://schemas.openxmlformats.org/officeDocument/2006/relationships/image" Target="../media/image113.svg"/><Relationship Id="rId10" Type="http://schemas.openxmlformats.org/officeDocument/2006/relationships/image" Target="../media/image119.svg"/><Relationship Id="rId4" Type="http://schemas.openxmlformats.org/officeDocument/2006/relationships/image" Target="../media/image112.png"/><Relationship Id="rId9" Type="http://schemas.openxmlformats.org/officeDocument/2006/relationships/image" Target="../media/image118.png"/></Relationships>
</file>

<file path=ppt/slides/_rels/slide29.xml.rels><?xml version="1.0" encoding="UTF-8" standalone="yes"?>
<Relationships xmlns="http://schemas.openxmlformats.org/package/2006/relationships"><Relationship Id="rId8" Type="http://schemas.openxmlformats.org/officeDocument/2006/relationships/image" Target="../media/image128.jpeg"/><Relationship Id="rId3" Type="http://schemas.openxmlformats.org/officeDocument/2006/relationships/image" Target="../media/image120.png"/><Relationship Id="rId7" Type="http://schemas.openxmlformats.org/officeDocument/2006/relationships/image" Target="../media/image127.png"/><Relationship Id="rId12"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25.svg"/><Relationship Id="rId11" Type="http://schemas.openxmlformats.org/officeDocument/2006/relationships/image" Target="../media/image25.svg"/><Relationship Id="rId5" Type="http://schemas.openxmlformats.org/officeDocument/2006/relationships/image" Target="../media/image124.png"/><Relationship Id="rId10" Type="http://schemas.openxmlformats.org/officeDocument/2006/relationships/image" Target="../media/image24.png"/><Relationship Id="rId4" Type="http://schemas.openxmlformats.org/officeDocument/2006/relationships/image" Target="../media/image123.png"/><Relationship Id="rId9" Type="http://schemas.openxmlformats.org/officeDocument/2006/relationships/image" Target="../media/image22.png"/></Relationships>
</file>

<file path=ppt/slides/_rels/slide30.xml.rels><?xml version="1.0" encoding="UTF-8" standalone="yes"?>
<Relationships xmlns="http://schemas.openxmlformats.org/package/2006/relationships"><Relationship Id="rId8" Type="http://schemas.openxmlformats.org/officeDocument/2006/relationships/image" Target="../media/image194.png"/><Relationship Id="rId13" Type="http://schemas.openxmlformats.org/officeDocument/2006/relationships/image" Target="../media/image195.png"/><Relationship Id="rId18" Type="http://schemas.openxmlformats.org/officeDocument/2006/relationships/image" Target="../media/image129.jpeg"/><Relationship Id="rId3" Type="http://schemas.openxmlformats.org/officeDocument/2006/relationships/image" Target="../media/image190.png"/><Relationship Id="rId7" Type="http://schemas.openxmlformats.org/officeDocument/2006/relationships/image" Target="../media/image193.png"/><Relationship Id="rId12" Type="http://schemas.openxmlformats.org/officeDocument/2006/relationships/image" Target="../media/image185.png"/><Relationship Id="rId17" Type="http://schemas.openxmlformats.org/officeDocument/2006/relationships/image" Target="../media/image22.png"/><Relationship Id="rId2" Type="http://schemas.openxmlformats.org/officeDocument/2006/relationships/notesSlide" Target="../notesSlides/notesSlide30.xml"/><Relationship Id="rId16" Type="http://schemas.openxmlformats.org/officeDocument/2006/relationships/image" Target="../media/image198.png"/><Relationship Id="rId20" Type="http://schemas.openxmlformats.org/officeDocument/2006/relationships/image" Target="../media/image130.jpeg"/><Relationship Id="rId1" Type="http://schemas.openxmlformats.org/officeDocument/2006/relationships/slideLayout" Target="../slideLayouts/slideLayout2.xml"/><Relationship Id="rId6" Type="http://schemas.openxmlformats.org/officeDocument/2006/relationships/image" Target="../media/image192.png"/><Relationship Id="rId11" Type="http://schemas.openxmlformats.org/officeDocument/2006/relationships/image" Target="../media/image184.png"/><Relationship Id="rId5" Type="http://schemas.openxmlformats.org/officeDocument/2006/relationships/image" Target="../media/image178.png"/><Relationship Id="rId15" Type="http://schemas.openxmlformats.org/officeDocument/2006/relationships/image" Target="../media/image197.png"/><Relationship Id="rId10" Type="http://schemas.openxmlformats.org/officeDocument/2006/relationships/image" Target="../media/image183.png"/><Relationship Id="rId19" Type="http://schemas.openxmlformats.org/officeDocument/2006/relationships/image" Target="../media/image29.png"/><Relationship Id="rId4" Type="http://schemas.openxmlformats.org/officeDocument/2006/relationships/image" Target="../media/image191.png"/><Relationship Id="rId9" Type="http://schemas.openxmlformats.org/officeDocument/2006/relationships/image" Target="../media/image182.png"/><Relationship Id="rId14" Type="http://schemas.openxmlformats.org/officeDocument/2006/relationships/image" Target="../media/image196.png"/></Relationships>
</file>

<file path=ppt/slides/_rels/slide31.xml.rels><?xml version="1.0" encoding="UTF-8" standalone="yes"?>
<Relationships xmlns="http://schemas.openxmlformats.org/package/2006/relationships"><Relationship Id="rId8" Type="http://schemas.openxmlformats.org/officeDocument/2006/relationships/image" Target="../media/image450.png"/><Relationship Id="rId13" Type="http://schemas.openxmlformats.org/officeDocument/2006/relationships/image" Target="../media/image500.png"/><Relationship Id="rId18" Type="http://schemas.openxmlformats.org/officeDocument/2006/relationships/image" Target="../media/image550.png"/><Relationship Id="rId3" Type="http://schemas.openxmlformats.org/officeDocument/2006/relationships/image" Target="../media/image131.png"/><Relationship Id="rId21" Type="http://schemas.openxmlformats.org/officeDocument/2006/relationships/image" Target="../media/image420.png"/><Relationship Id="rId12" Type="http://schemas.openxmlformats.org/officeDocument/2006/relationships/image" Target="../media/image490.png"/><Relationship Id="rId17" Type="http://schemas.openxmlformats.org/officeDocument/2006/relationships/image" Target="../media/image540.png"/><Relationship Id="rId2" Type="http://schemas.openxmlformats.org/officeDocument/2006/relationships/notesSlide" Target="../notesSlides/notesSlide31.xml"/><Relationship Id="rId16" Type="http://schemas.openxmlformats.org/officeDocument/2006/relationships/image" Target="../media/image530.png"/><Relationship Id="rId20" Type="http://schemas.openxmlformats.org/officeDocument/2006/relationships/image" Target="../media/image470.png"/><Relationship Id="rId1" Type="http://schemas.openxmlformats.org/officeDocument/2006/relationships/slideLayout" Target="../slideLayouts/slideLayout2.xml"/><Relationship Id="rId11" Type="http://schemas.openxmlformats.org/officeDocument/2006/relationships/image" Target="../media/image480.png"/><Relationship Id="rId24" Type="http://schemas.openxmlformats.org/officeDocument/2006/relationships/image" Target="../media/image561.png"/><Relationship Id="rId15" Type="http://schemas.openxmlformats.org/officeDocument/2006/relationships/image" Target="../media/image430.png"/><Relationship Id="rId23" Type="http://schemas.openxmlformats.org/officeDocument/2006/relationships/image" Target="../media/image440.png"/><Relationship Id="rId10" Type="http://schemas.openxmlformats.org/officeDocument/2006/relationships/image" Target="../media/image422.png"/><Relationship Id="rId19" Type="http://schemas.openxmlformats.org/officeDocument/2006/relationships/image" Target="../media/image442.png"/><Relationship Id="rId9" Type="http://schemas.openxmlformats.org/officeDocument/2006/relationships/image" Target="../media/image462.png"/><Relationship Id="rId14" Type="http://schemas.openxmlformats.org/officeDocument/2006/relationships/image" Target="../media/image510.png"/><Relationship Id="rId22" Type="http://schemas.openxmlformats.org/officeDocument/2006/relationships/image" Target="../media/image520.png"/></Relationships>
</file>

<file path=ppt/slides/_rels/slide32.xml.rels><?xml version="1.0" encoding="UTF-8" standalone="yes"?>
<Relationships xmlns="http://schemas.openxmlformats.org/package/2006/relationships"><Relationship Id="rId8" Type="http://schemas.openxmlformats.org/officeDocument/2006/relationships/image" Target="../media/image601.png"/><Relationship Id="rId13" Type="http://schemas.openxmlformats.org/officeDocument/2006/relationships/image" Target="../media/image200.png"/><Relationship Id="rId18" Type="http://schemas.openxmlformats.org/officeDocument/2006/relationships/image" Target="../media/image206.png"/><Relationship Id="rId26" Type="http://schemas.openxmlformats.org/officeDocument/2006/relationships/image" Target="../media/image641.png"/><Relationship Id="rId3" Type="http://schemas.openxmlformats.org/officeDocument/2006/relationships/image" Target="../media/image1920.png"/><Relationship Id="rId21" Type="http://schemas.openxmlformats.org/officeDocument/2006/relationships/image" Target="../media/image208.png"/><Relationship Id="rId7" Type="http://schemas.openxmlformats.org/officeDocument/2006/relationships/image" Target="../media/image591.png"/><Relationship Id="rId12" Type="http://schemas.openxmlformats.org/officeDocument/2006/relationships/image" Target="../media/image129.jpeg"/><Relationship Id="rId17" Type="http://schemas.openxmlformats.org/officeDocument/2006/relationships/image" Target="../media/image205.png"/><Relationship Id="rId25" Type="http://schemas.openxmlformats.org/officeDocument/2006/relationships/image" Target="../media/image631.png"/><Relationship Id="rId2" Type="http://schemas.openxmlformats.org/officeDocument/2006/relationships/notesSlide" Target="../notesSlides/notesSlide32.xml"/><Relationship Id="rId16" Type="http://schemas.openxmlformats.org/officeDocument/2006/relationships/image" Target="../media/image204.png"/><Relationship Id="rId20" Type="http://schemas.openxmlformats.org/officeDocument/2006/relationships/image" Target="../media/image207.png"/><Relationship Id="rId1" Type="http://schemas.openxmlformats.org/officeDocument/2006/relationships/slideLayout" Target="../slideLayouts/slideLayout2.xml"/><Relationship Id="rId6" Type="http://schemas.openxmlformats.org/officeDocument/2006/relationships/image" Target="../media/image1950.png"/><Relationship Id="rId11" Type="http://schemas.openxmlformats.org/officeDocument/2006/relationships/image" Target="../media/image130.jpeg"/><Relationship Id="rId24" Type="http://schemas.openxmlformats.org/officeDocument/2006/relationships/image" Target="../media/image621.png"/><Relationship Id="rId5" Type="http://schemas.openxmlformats.org/officeDocument/2006/relationships/image" Target="../media/image1940.png"/><Relationship Id="rId15" Type="http://schemas.openxmlformats.org/officeDocument/2006/relationships/image" Target="../media/image202.png"/><Relationship Id="rId23" Type="http://schemas.openxmlformats.org/officeDocument/2006/relationships/image" Target="../media/image590.png"/><Relationship Id="rId10" Type="http://schemas.openxmlformats.org/officeDocument/2006/relationships/image" Target="../media/image611.png"/><Relationship Id="rId19" Type="http://schemas.openxmlformats.org/officeDocument/2006/relationships/image" Target="../media/image570.png"/><Relationship Id="rId4" Type="http://schemas.openxmlformats.org/officeDocument/2006/relationships/image" Target="../media/image580.png"/><Relationship Id="rId9" Type="http://schemas.openxmlformats.org/officeDocument/2006/relationships/image" Target="../media/image1980.png"/><Relationship Id="rId14" Type="http://schemas.openxmlformats.org/officeDocument/2006/relationships/image" Target="../media/image201.png"/></Relationships>
</file>

<file path=ppt/slides/_rels/slide33.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34.png"/><Relationship Id="rId4" Type="http://schemas.openxmlformats.org/officeDocument/2006/relationships/image" Target="../media/image131.png"/></Relationships>
</file>

<file path=ppt/slides/_rels/slide34.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chart" Target="../charts/chart7.xml"/><Relationship Id="rId7" Type="http://schemas.openxmlformats.org/officeDocument/2006/relationships/chart" Target="../charts/chart9.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chart" Target="../charts/chart8.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38.jpeg"/></Relationships>
</file>

<file path=ppt/slides/_rels/slide37.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42.jpe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151" name="Rectangle 134">
            <a:extLst>
              <a:ext uri="{FF2B5EF4-FFF2-40B4-BE49-F238E27FC236}">
                <a16:creationId xmlns:a16="http://schemas.microsoft.com/office/drawing/2014/main" id="{2643BE6C-86B7-4AB9-91E8-9B5DB45AC8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8" y="0"/>
            <a:ext cx="12188825" cy="42428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0FFA09-125D-4057-A2C1-50037CC14357}"/>
              </a:ext>
            </a:extLst>
          </p:cNvPr>
          <p:cNvSpPr>
            <a:spLocks noGrp="1"/>
          </p:cNvSpPr>
          <p:nvPr>
            <p:ph type="ctrTitle"/>
          </p:nvPr>
        </p:nvSpPr>
        <p:spPr>
          <a:xfrm>
            <a:off x="221845" y="350723"/>
            <a:ext cx="11748310" cy="2406002"/>
          </a:xfrm>
        </p:spPr>
        <p:txBody>
          <a:bodyPr>
            <a:noAutofit/>
          </a:bodyPr>
          <a:lstStyle/>
          <a:p>
            <a:r>
              <a:rPr lang="en-US" sz="4000" dirty="0">
                <a:solidFill>
                  <a:srgbClr val="FFFFFF"/>
                </a:solidFill>
              </a:rPr>
              <a:t>Towards Comprehensive User Preference Learning: </a:t>
            </a:r>
            <a:br>
              <a:rPr lang="en-US" sz="4000" dirty="0">
                <a:solidFill>
                  <a:srgbClr val="FFFFFF"/>
                </a:solidFill>
              </a:rPr>
            </a:br>
            <a:r>
              <a:rPr lang="en-US" sz="4000" dirty="0">
                <a:solidFill>
                  <a:srgbClr val="FFFFFF"/>
                </a:solidFill>
              </a:rPr>
              <a:t>Modeling User Preference Dynamics Across Networks  for Recommendations</a:t>
            </a:r>
          </a:p>
        </p:txBody>
      </p:sp>
      <p:sp>
        <p:nvSpPr>
          <p:cNvPr id="3" name="Subtitle 2">
            <a:extLst>
              <a:ext uri="{FF2B5EF4-FFF2-40B4-BE49-F238E27FC236}">
                <a16:creationId xmlns:a16="http://schemas.microsoft.com/office/drawing/2014/main" id="{586999FD-B3EA-4AC8-B7E3-1132437AC495}"/>
              </a:ext>
            </a:extLst>
          </p:cNvPr>
          <p:cNvSpPr>
            <a:spLocks noGrp="1"/>
          </p:cNvSpPr>
          <p:nvPr>
            <p:ph type="subTitle" idx="1"/>
          </p:nvPr>
        </p:nvSpPr>
        <p:spPr>
          <a:xfrm>
            <a:off x="1627240" y="3480954"/>
            <a:ext cx="8937522" cy="723761"/>
          </a:xfrm>
        </p:spPr>
        <p:txBody>
          <a:bodyPr>
            <a:normAutofit fontScale="70000" lnSpcReduction="20000"/>
          </a:bodyPr>
          <a:lstStyle/>
          <a:p>
            <a:r>
              <a:rPr lang="en-US" sz="3500" dirty="0">
                <a:solidFill>
                  <a:schemeClr val="bg1"/>
                </a:solidFill>
              </a:rPr>
              <a:t>Dilruk Perera</a:t>
            </a:r>
            <a:r>
              <a:rPr lang="en-US" sz="3000" dirty="0">
                <a:solidFill>
                  <a:schemeClr val="bg1"/>
                </a:solidFill>
              </a:rPr>
              <a:t>  </a:t>
            </a:r>
          </a:p>
          <a:p>
            <a:r>
              <a:rPr lang="en-US" sz="3000" dirty="0">
                <a:solidFill>
                  <a:schemeClr val="bg1"/>
                </a:solidFill>
              </a:rPr>
              <a:t>Supervised by: A/P Roger Zimmermann</a:t>
            </a:r>
            <a:endParaRPr lang="en-US" dirty="0">
              <a:solidFill>
                <a:schemeClr val="bg1"/>
              </a:solidFill>
            </a:endParaRPr>
          </a:p>
        </p:txBody>
      </p:sp>
      <p:pic>
        <p:nvPicPr>
          <p:cNvPr id="6146" name="Picture 2" descr="Image result for national university of singapore icon">
            <a:extLst>
              <a:ext uri="{FF2B5EF4-FFF2-40B4-BE49-F238E27FC236}">
                <a16:creationId xmlns:a16="http://schemas.microsoft.com/office/drawing/2014/main" id="{59561A74-7D34-4E90-A6FC-8AF1F7C1FD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9537" y="5005145"/>
            <a:ext cx="2292926" cy="1047103"/>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10826329-209F-4432-84E3-CCE3F2A038A4}"/>
              </a:ext>
            </a:extLst>
          </p:cNvPr>
          <p:cNvSpPr>
            <a:spLocks noGrp="1"/>
          </p:cNvSpPr>
          <p:nvPr>
            <p:ph type="sldNum" sz="quarter" idx="12"/>
          </p:nvPr>
        </p:nvSpPr>
        <p:spPr/>
        <p:txBody>
          <a:bodyPr/>
          <a:lstStyle/>
          <a:p>
            <a:fld id="{B1E47185-3E2A-46B7-BFBE-75BAE8CB2AB3}" type="slidenum">
              <a:rPr lang="en-US" smtClean="0"/>
              <a:t>1</a:t>
            </a:fld>
            <a:endParaRPr lang="en-US"/>
          </a:p>
        </p:txBody>
      </p:sp>
      <p:sp>
        <p:nvSpPr>
          <p:cNvPr id="7" name="Subtitle 2">
            <a:extLst>
              <a:ext uri="{FF2B5EF4-FFF2-40B4-BE49-F238E27FC236}">
                <a16:creationId xmlns:a16="http://schemas.microsoft.com/office/drawing/2014/main" id="{ED9BA21E-98AF-4C46-BC00-46387DFAD8A3}"/>
              </a:ext>
            </a:extLst>
          </p:cNvPr>
          <p:cNvSpPr txBox="1">
            <a:spLocks/>
          </p:cNvSpPr>
          <p:nvPr/>
        </p:nvSpPr>
        <p:spPr>
          <a:xfrm>
            <a:off x="5472455" y="6496697"/>
            <a:ext cx="1461356" cy="3114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solidFill>
                  <a:srgbClr val="0F6FC6"/>
                </a:solidFill>
              </a:rPr>
              <a:t>10/06/2020</a:t>
            </a:r>
            <a:endParaRPr lang="en-US" sz="1000" dirty="0">
              <a:solidFill>
                <a:srgbClr val="0F6FC6"/>
              </a:solidFill>
            </a:endParaRPr>
          </a:p>
        </p:txBody>
      </p:sp>
    </p:spTree>
    <p:extLst>
      <p:ext uri="{BB962C8B-B14F-4D97-AF65-F5344CB8AC3E}">
        <p14:creationId xmlns:p14="http://schemas.microsoft.com/office/powerpoint/2010/main" val="1601413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0100" y="854119"/>
            <a:ext cx="10763250" cy="5647371"/>
          </a:xfrm>
          <a:noFill/>
          <a:ln>
            <a:noFill/>
          </a:ln>
        </p:spPr>
        <p:txBody>
          <a:bodyPr>
            <a:normAutofit/>
          </a:bodyPr>
          <a:lstStyle/>
          <a:p>
            <a:pPr marL="457200" lvl="1" indent="-457200" algn="just">
              <a:spcBef>
                <a:spcPts val="600"/>
              </a:spcBef>
            </a:pPr>
            <a:endParaRPr lang="en-US" dirty="0"/>
          </a:p>
          <a:p>
            <a:pPr marL="457200" lvl="1" indent="-457200" algn="just">
              <a:spcBef>
                <a:spcPts val="600"/>
              </a:spcBef>
            </a:pPr>
            <a:r>
              <a:rPr lang="en-US" dirty="0"/>
              <a:t>Overwhelming amounts of information are available on today’s Web</a:t>
            </a:r>
          </a:p>
          <a:p>
            <a:pPr marL="457200" lvl="1" indent="-457200" algn="just">
              <a:spcBef>
                <a:spcPts val="600"/>
              </a:spcBef>
            </a:pPr>
            <a:endParaRPr lang="en-US" dirty="0"/>
          </a:p>
          <a:p>
            <a:pPr marL="457200" lvl="1" indent="-457200" algn="just">
              <a:spcBef>
                <a:spcPts val="600"/>
              </a:spcBef>
            </a:pPr>
            <a:endParaRPr lang="en-US" dirty="0"/>
          </a:p>
          <a:p>
            <a:pPr marL="457200" lvl="1" indent="-457200" algn="just">
              <a:spcBef>
                <a:spcPts val="600"/>
              </a:spcBef>
            </a:pPr>
            <a:endParaRPr lang="en-US" dirty="0"/>
          </a:p>
          <a:p>
            <a:pPr marL="457200" lvl="1" indent="-457200" algn="just">
              <a:spcBef>
                <a:spcPts val="600"/>
              </a:spcBef>
            </a:pPr>
            <a:endParaRPr lang="en-US" dirty="0"/>
          </a:p>
          <a:p>
            <a:pPr marL="457200" lvl="1" indent="-457200" algn="just">
              <a:spcBef>
                <a:spcPts val="600"/>
              </a:spcBef>
            </a:pPr>
            <a:r>
              <a:rPr lang="en-US" b="1" dirty="0"/>
              <a:t>Information overload problem</a:t>
            </a:r>
            <a:endParaRPr lang="en-US" sz="2400" b="1" dirty="0"/>
          </a:p>
          <a:p>
            <a:pPr marL="114910" lvl="2" indent="0" algn="just">
              <a:spcBef>
                <a:spcPts val="600"/>
              </a:spcBef>
              <a:buNone/>
            </a:pPr>
            <a:endParaRPr lang="en-US" sz="2400" dirty="0"/>
          </a:p>
          <a:p>
            <a:pPr marL="114910" lvl="2" indent="0" algn="just">
              <a:spcBef>
                <a:spcPts val="600"/>
              </a:spcBef>
              <a:buNone/>
            </a:pPr>
            <a:endParaRPr lang="en-US" sz="2400" dirty="0"/>
          </a:p>
          <a:p>
            <a:pPr marL="457200" indent="-457200"/>
            <a:r>
              <a:rPr lang="en-US" sz="2400" b="1" dirty="0"/>
              <a:t>Solution: </a:t>
            </a:r>
            <a:r>
              <a:rPr lang="en-US" sz="2400" dirty="0"/>
              <a:t>Recommender Systems (RSs)</a:t>
            </a:r>
          </a:p>
          <a:p>
            <a:pPr marL="457200" indent="-457200"/>
            <a:endParaRPr lang="en-US" sz="2400" dirty="0"/>
          </a:p>
          <a:p>
            <a:pPr marL="914400" lvl="1" indent="-457200"/>
            <a:r>
              <a:rPr lang="en-US" sz="2000" dirty="0"/>
              <a:t>Learn individual preferences from user profiles</a:t>
            </a:r>
          </a:p>
          <a:p>
            <a:pPr marL="914400" lvl="1" indent="-457200"/>
            <a:endParaRPr lang="en-US" sz="2000" dirty="0"/>
          </a:p>
          <a:p>
            <a:pPr marL="914400" lvl="1" indent="-457200"/>
            <a:r>
              <a:rPr lang="en-US" sz="2000" dirty="0"/>
              <a:t>Automatically recommend interesting and unseen items to users</a:t>
            </a:r>
          </a:p>
          <a:p>
            <a:pPr marL="457200" indent="-457200"/>
            <a:endParaRPr lang="en-US" sz="2400" dirty="0">
              <a:solidFill>
                <a:srgbClr val="C00000"/>
              </a:solidFill>
            </a:endParaRPr>
          </a:p>
          <a:p>
            <a:pPr marL="413100" lvl="1" indent="0">
              <a:spcBef>
                <a:spcPts val="1200"/>
              </a:spcBef>
              <a:buNone/>
            </a:pPr>
            <a:endParaRPr lang="en-US" dirty="0"/>
          </a:p>
          <a:p>
            <a:pPr marL="413100" lvl="1" indent="0">
              <a:spcBef>
                <a:spcPts val="1200"/>
              </a:spcBef>
            </a:pPr>
            <a:endParaRPr lang="en-US" dirty="0"/>
          </a:p>
        </p:txBody>
      </p:sp>
      <p:pic>
        <p:nvPicPr>
          <p:cNvPr id="1030" name="Picture 6" descr="Image result for information overload"/>
          <p:cNvPicPr>
            <a:picLocks noChangeAspect="1" noChangeArrowheads="1"/>
          </p:cNvPicPr>
          <p:nvPr/>
        </p:nvPicPr>
        <p:blipFill rotWithShape="1">
          <a:blip r:embed="rId3">
            <a:extLst>
              <a:ext uri="{28A0092B-C50C-407E-A947-70E740481C1C}">
                <a14:useLocalDpi xmlns:a14="http://schemas.microsoft.com/office/drawing/2010/main" val="0"/>
              </a:ext>
            </a:extLst>
          </a:blip>
          <a:srcRect l="12887" r="8884"/>
          <a:stretch/>
        </p:blipFill>
        <p:spPr bwMode="auto">
          <a:xfrm flipH="1">
            <a:off x="9706172" y="2325672"/>
            <a:ext cx="2085018" cy="1599163"/>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Image result for information overload"/>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Image result for information overload"/>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Title 1">
            <a:extLst>
              <a:ext uri="{FF2B5EF4-FFF2-40B4-BE49-F238E27FC236}">
                <a16:creationId xmlns:a16="http://schemas.microsoft.com/office/drawing/2014/main" id="{1ACDAC8A-A8BE-440F-98B9-F6BE8AE04D41}"/>
              </a:ext>
            </a:extLst>
          </p:cNvPr>
          <p:cNvSpPr>
            <a:spLocks noGrp="1"/>
          </p:cNvSpPr>
          <p:nvPr>
            <p:ph type="title"/>
          </p:nvPr>
        </p:nvSpPr>
        <p:spPr>
          <a:xfrm>
            <a:off x="800100" y="89352"/>
            <a:ext cx="10591800" cy="854075"/>
          </a:xfrm>
        </p:spPr>
        <p:txBody>
          <a:bodyPr>
            <a:normAutofit/>
          </a:bodyPr>
          <a:lstStyle/>
          <a:p>
            <a:r>
              <a:rPr lang="en-US" dirty="0"/>
              <a:t>Motivation: Recommender Systems</a:t>
            </a:r>
          </a:p>
        </p:txBody>
      </p:sp>
      <p:grpSp>
        <p:nvGrpSpPr>
          <p:cNvPr id="5" name="Group 4">
            <a:extLst>
              <a:ext uri="{FF2B5EF4-FFF2-40B4-BE49-F238E27FC236}">
                <a16:creationId xmlns:a16="http://schemas.microsoft.com/office/drawing/2014/main" id="{3F831BFE-8A0B-46A9-B011-7C33ED83FC1B}"/>
              </a:ext>
            </a:extLst>
          </p:cNvPr>
          <p:cNvGrpSpPr/>
          <p:nvPr/>
        </p:nvGrpSpPr>
        <p:grpSpPr>
          <a:xfrm>
            <a:off x="1592126" y="2381641"/>
            <a:ext cx="7081953" cy="461665"/>
            <a:chOff x="3542848" y="6060935"/>
            <a:chExt cx="7081953" cy="461665"/>
          </a:xfrm>
        </p:grpSpPr>
        <p:sp>
          <p:nvSpPr>
            <p:cNvPr id="26" name="TextBox 25">
              <a:extLst>
                <a:ext uri="{FF2B5EF4-FFF2-40B4-BE49-F238E27FC236}">
                  <a16:creationId xmlns:a16="http://schemas.microsoft.com/office/drawing/2014/main" id="{62250F9E-1C4A-44A5-98F6-FA9D09C654AC}"/>
                </a:ext>
              </a:extLst>
            </p:cNvPr>
            <p:cNvSpPr txBox="1"/>
            <p:nvPr/>
          </p:nvSpPr>
          <p:spPr>
            <a:xfrm>
              <a:off x="3717846" y="6060935"/>
              <a:ext cx="6906955" cy="461665"/>
            </a:xfrm>
            <a:prstGeom prst="rect">
              <a:avLst/>
            </a:prstGeom>
            <a:noFill/>
          </p:spPr>
          <p:txBody>
            <a:bodyPr wrap="none" rtlCol="0">
              <a:spAutoFit/>
            </a:bodyPr>
            <a:lstStyle/>
            <a:p>
              <a:pPr marL="343510" lvl="2" algn="just">
                <a:spcBef>
                  <a:spcPts val="600"/>
                </a:spcBef>
              </a:pPr>
              <a:r>
                <a:rPr lang="en-US" sz="2400" dirty="0"/>
                <a:t>270,000+ snapchat stories are created per minute !</a:t>
              </a:r>
            </a:p>
          </p:txBody>
        </p:sp>
        <p:pic>
          <p:nvPicPr>
            <p:cNvPr id="2050" name="Picture 2" descr="https://encrypted-tbn0.gstatic.com/images?q=tbn:ANd9GcTOSthd_gPjfjyMqmBu8HsIAEOyVgKPHuvGsXvYEojeSNhbQgdTtg">
              <a:extLst>
                <a:ext uri="{FF2B5EF4-FFF2-40B4-BE49-F238E27FC236}">
                  <a16:creationId xmlns:a16="http://schemas.microsoft.com/office/drawing/2014/main" id="{40B808DE-F67E-406D-95E1-063754BB63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2848" y="6106504"/>
              <a:ext cx="373250" cy="3732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61D52935-39A4-4BF8-8ECF-778C68B6132C}"/>
              </a:ext>
            </a:extLst>
          </p:cNvPr>
          <p:cNvGrpSpPr/>
          <p:nvPr/>
        </p:nvGrpSpPr>
        <p:grpSpPr>
          <a:xfrm>
            <a:off x="1576356" y="1720507"/>
            <a:ext cx="6782137" cy="830997"/>
            <a:chOff x="3527078" y="5399801"/>
            <a:chExt cx="6782137" cy="830997"/>
          </a:xfrm>
        </p:grpSpPr>
        <p:sp>
          <p:nvSpPr>
            <p:cNvPr id="25" name="TextBox 24">
              <a:extLst>
                <a:ext uri="{FF2B5EF4-FFF2-40B4-BE49-F238E27FC236}">
                  <a16:creationId xmlns:a16="http://schemas.microsoft.com/office/drawing/2014/main" id="{D49D30E8-25F9-4460-9E95-92E6C033AF8A}"/>
                </a:ext>
              </a:extLst>
            </p:cNvPr>
            <p:cNvSpPr txBox="1"/>
            <p:nvPr/>
          </p:nvSpPr>
          <p:spPr>
            <a:xfrm>
              <a:off x="3729473" y="5399801"/>
              <a:ext cx="6579742" cy="830997"/>
            </a:xfrm>
            <a:prstGeom prst="rect">
              <a:avLst/>
            </a:prstGeom>
            <a:noFill/>
          </p:spPr>
          <p:txBody>
            <a:bodyPr wrap="square" rtlCol="0">
              <a:spAutoFit/>
            </a:bodyPr>
            <a:lstStyle/>
            <a:p>
              <a:pPr marL="343510" lvl="2" algn="just">
                <a:spcBef>
                  <a:spcPts val="600"/>
                </a:spcBef>
              </a:pPr>
              <a:r>
                <a:rPr lang="en-US" sz="2400" dirty="0"/>
                <a:t>500+ hours of videos uploaded per minute !</a:t>
              </a:r>
            </a:p>
            <a:p>
              <a:endParaRPr lang="en-US" sz="2400" dirty="0"/>
            </a:p>
          </p:txBody>
        </p:sp>
        <p:pic>
          <p:nvPicPr>
            <p:cNvPr id="2052" name="Picture 4" descr="https://images.vexels.com/media/users/3/137425/isolated/preview/f2ea1ded4d037633f687ee389a571086-youtube-icon-logo-by-vexels.png">
              <a:extLst>
                <a:ext uri="{FF2B5EF4-FFF2-40B4-BE49-F238E27FC236}">
                  <a16:creationId xmlns:a16="http://schemas.microsoft.com/office/drawing/2014/main" id="{CE020941-3E06-4921-9527-10E6BCF6CB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7078" y="5439509"/>
              <a:ext cx="404790" cy="4047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Group 29">
            <a:extLst>
              <a:ext uri="{FF2B5EF4-FFF2-40B4-BE49-F238E27FC236}">
                <a16:creationId xmlns:a16="http://schemas.microsoft.com/office/drawing/2014/main" id="{27594D28-D34C-48F6-9500-84CE79E3803E}"/>
              </a:ext>
            </a:extLst>
          </p:cNvPr>
          <p:cNvGrpSpPr/>
          <p:nvPr/>
        </p:nvGrpSpPr>
        <p:grpSpPr>
          <a:xfrm>
            <a:off x="8153400" y="4675734"/>
            <a:ext cx="3871693" cy="1484300"/>
            <a:chOff x="7989549" y="4170409"/>
            <a:chExt cx="3871693" cy="1484300"/>
          </a:xfrm>
        </p:grpSpPr>
        <p:grpSp>
          <p:nvGrpSpPr>
            <p:cNvPr id="28" name="Group 27">
              <a:extLst>
                <a:ext uri="{FF2B5EF4-FFF2-40B4-BE49-F238E27FC236}">
                  <a16:creationId xmlns:a16="http://schemas.microsoft.com/office/drawing/2014/main" id="{7993EB99-3760-4563-9063-B0F81D10B3E9}"/>
                </a:ext>
              </a:extLst>
            </p:cNvPr>
            <p:cNvGrpSpPr/>
            <p:nvPr/>
          </p:nvGrpSpPr>
          <p:grpSpPr>
            <a:xfrm>
              <a:off x="7989549" y="4501040"/>
              <a:ext cx="3709706" cy="1153669"/>
              <a:chOff x="7989549" y="4501040"/>
              <a:chExt cx="3709706" cy="1153669"/>
            </a:xfrm>
          </p:grpSpPr>
          <p:grpSp>
            <p:nvGrpSpPr>
              <p:cNvPr id="18" name="Group 17">
                <a:extLst>
                  <a:ext uri="{FF2B5EF4-FFF2-40B4-BE49-F238E27FC236}">
                    <a16:creationId xmlns:a16="http://schemas.microsoft.com/office/drawing/2014/main" id="{25084A00-71E2-4177-9CAD-CFDF0AF33008}"/>
                  </a:ext>
                </a:extLst>
              </p:cNvPr>
              <p:cNvGrpSpPr/>
              <p:nvPr/>
            </p:nvGrpSpPr>
            <p:grpSpPr>
              <a:xfrm>
                <a:off x="7989549" y="4501040"/>
                <a:ext cx="3709706" cy="1153669"/>
                <a:chOff x="7989549" y="3936360"/>
                <a:chExt cx="3709706" cy="1153669"/>
              </a:xfrm>
            </p:grpSpPr>
            <p:pic>
              <p:nvPicPr>
                <p:cNvPr id="23" name="Picture 12" descr="Image result for Recommender Systems icon">
                  <a:extLst>
                    <a:ext uri="{FF2B5EF4-FFF2-40B4-BE49-F238E27FC236}">
                      <a16:creationId xmlns:a16="http://schemas.microsoft.com/office/drawing/2014/main" id="{5A99BDAA-C4A9-47C7-832B-57575A9C390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4248" t="65331" r="17019" b="21200"/>
                <a:stretch/>
              </p:blipFill>
              <p:spPr bwMode="auto">
                <a:xfrm>
                  <a:off x="10584830" y="4368412"/>
                  <a:ext cx="1114425" cy="308002"/>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70323AFD-D2A8-47FB-8ED7-7F46A8135C67}"/>
                    </a:ext>
                  </a:extLst>
                </p:cNvPr>
                <p:cNvGrpSpPr/>
                <p:nvPr/>
              </p:nvGrpSpPr>
              <p:grpSpPr>
                <a:xfrm>
                  <a:off x="7989549" y="3936360"/>
                  <a:ext cx="1572980" cy="1153669"/>
                  <a:chOff x="7847245" y="3832669"/>
                  <a:chExt cx="1572980" cy="1153669"/>
                </a:xfrm>
              </p:grpSpPr>
              <p:pic>
                <p:nvPicPr>
                  <p:cNvPr id="24" name="Picture 12" descr="Image result for Recommender Systems icon">
                    <a:extLst>
                      <a:ext uri="{FF2B5EF4-FFF2-40B4-BE49-F238E27FC236}">
                        <a16:creationId xmlns:a16="http://schemas.microsoft.com/office/drawing/2014/main" id="{B1311655-23C6-44B4-8B9B-76E16610060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489" t="3247" r="39759" b="48563"/>
                  <a:stretch/>
                </p:blipFill>
                <p:spPr bwMode="auto">
                  <a:xfrm>
                    <a:off x="8004309" y="3848340"/>
                    <a:ext cx="1145025" cy="1007790"/>
                  </a:xfrm>
                  <a:prstGeom prst="rect">
                    <a:avLst/>
                  </a:prstGeom>
                  <a:noFill/>
                  <a:extLst>
                    <a:ext uri="{909E8E84-426E-40DD-AFC4-6F175D3DCCD1}">
                      <a14:hiddenFill xmlns:a14="http://schemas.microsoft.com/office/drawing/2010/main">
                        <a:solidFill>
                          <a:srgbClr val="FFFFFF"/>
                        </a:solidFill>
                      </a14:hiddenFill>
                    </a:ext>
                  </a:extLst>
                </p:spPr>
              </p:pic>
              <p:sp>
                <p:nvSpPr>
                  <p:cNvPr id="11" name="Speech Bubble: Oval 10">
                    <a:extLst>
                      <a:ext uri="{FF2B5EF4-FFF2-40B4-BE49-F238E27FC236}">
                        <a16:creationId xmlns:a16="http://schemas.microsoft.com/office/drawing/2014/main" id="{5FDF2082-EA94-441E-96BF-6779545D7BE3}"/>
                      </a:ext>
                    </a:extLst>
                  </p:cNvPr>
                  <p:cNvSpPr/>
                  <p:nvPr/>
                </p:nvSpPr>
                <p:spPr>
                  <a:xfrm>
                    <a:off x="7847245" y="3832669"/>
                    <a:ext cx="1572980" cy="1153669"/>
                  </a:xfrm>
                  <a:prstGeom prst="wedgeEllipseCallout">
                    <a:avLst>
                      <a:gd name="adj1" fmla="val 60398"/>
                      <a:gd name="adj2" fmla="val 3483"/>
                    </a:avLst>
                  </a:prstGeom>
                  <a:noFill/>
                  <a:ln w="12700">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Picture 4" descr="Image result for girl icon">
                  <a:extLst>
                    <a:ext uri="{FF2B5EF4-FFF2-40B4-BE49-F238E27FC236}">
                      <a16:creationId xmlns:a16="http://schemas.microsoft.com/office/drawing/2014/main" id="{573A939B-08A0-47AD-BAF6-6522CA3B2722}"/>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colorTemperature colorTemp="5900"/>
                          </a14:imgEffect>
                        </a14:imgLayer>
                      </a14:imgProps>
                    </a:ext>
                    <a:ext uri="{28A0092B-C50C-407E-A947-70E740481C1C}">
                      <a14:useLocalDpi xmlns:a14="http://schemas.microsoft.com/office/drawing/2010/main" val="0"/>
                    </a:ext>
                  </a:extLst>
                </a:blip>
                <a:srcRect/>
                <a:stretch>
                  <a:fillRect/>
                </a:stretch>
              </p:blipFill>
              <p:spPr bwMode="auto">
                <a:xfrm>
                  <a:off x="9719592" y="4284303"/>
                  <a:ext cx="476221" cy="476221"/>
                </a:xfrm>
                <a:prstGeom prst="rect">
                  <a:avLst/>
                </a:prstGeom>
                <a:noFill/>
                <a:extLst>
                  <a:ext uri="{909E8E84-426E-40DD-AFC4-6F175D3DCCD1}">
                    <a14:hiddenFill xmlns:a14="http://schemas.microsoft.com/office/drawing/2010/main">
                      <a:solidFill>
                        <a:srgbClr val="FFFFFF"/>
                      </a:solidFill>
                    </a14:hiddenFill>
                  </a:ext>
                </a:extLst>
              </p:spPr>
            </p:pic>
            <p:sp>
              <p:nvSpPr>
                <p:cNvPr id="15" name="Arrow: Right 14">
                  <a:extLst>
                    <a:ext uri="{FF2B5EF4-FFF2-40B4-BE49-F238E27FC236}">
                      <a16:creationId xmlns:a16="http://schemas.microsoft.com/office/drawing/2014/main" id="{EC1E9DBA-05F9-41B6-AFC9-23DF8E8C903A}"/>
                    </a:ext>
                  </a:extLst>
                </p:cNvPr>
                <p:cNvSpPr/>
                <p:nvPr/>
              </p:nvSpPr>
              <p:spPr>
                <a:xfrm>
                  <a:off x="10322369" y="4449757"/>
                  <a:ext cx="216091" cy="183203"/>
                </a:xfrm>
                <a:prstGeom prst="rightArrow">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C87DC3D6-9908-4C22-99B6-087E083EE061}"/>
                  </a:ext>
                </a:extLst>
              </p:cNvPr>
              <p:cNvSpPr/>
              <p:nvPr/>
            </p:nvSpPr>
            <p:spPr>
              <a:xfrm>
                <a:off x="9265443" y="4760118"/>
                <a:ext cx="97631" cy="1500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EDADA0C-3C72-4B2B-8B1B-D3CA62D2A88B}"/>
                  </a:ext>
                </a:extLst>
              </p:cNvPr>
              <p:cNvSpPr/>
              <p:nvPr/>
            </p:nvSpPr>
            <p:spPr>
              <a:xfrm>
                <a:off x="9257284" y="5132403"/>
                <a:ext cx="97631" cy="65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A9FD6F5-738C-47CA-85A9-5057B9AE7CD1}"/>
                  </a:ext>
                </a:extLst>
              </p:cNvPr>
              <p:cNvSpPr/>
              <p:nvPr/>
            </p:nvSpPr>
            <p:spPr>
              <a:xfrm>
                <a:off x="9047734" y="5491882"/>
                <a:ext cx="97631" cy="65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TextBox 28">
              <a:extLst>
                <a:ext uri="{FF2B5EF4-FFF2-40B4-BE49-F238E27FC236}">
                  <a16:creationId xmlns:a16="http://schemas.microsoft.com/office/drawing/2014/main" id="{76762588-7468-4E3E-A128-0CCEA3FBF558}"/>
                </a:ext>
              </a:extLst>
            </p:cNvPr>
            <p:cNvSpPr txBox="1"/>
            <p:nvPr/>
          </p:nvSpPr>
          <p:spPr>
            <a:xfrm>
              <a:off x="8322228" y="4170409"/>
              <a:ext cx="907621" cy="276999"/>
            </a:xfrm>
            <a:prstGeom prst="rect">
              <a:avLst/>
            </a:prstGeom>
            <a:noFill/>
          </p:spPr>
          <p:txBody>
            <a:bodyPr wrap="none" rtlCol="0">
              <a:spAutoFit/>
            </a:bodyPr>
            <a:lstStyle/>
            <a:p>
              <a:r>
                <a:rPr lang="en-US" sz="1200" i="1"/>
                <a:t>User Profile</a:t>
              </a:r>
            </a:p>
          </p:txBody>
        </p:sp>
        <p:sp>
          <p:nvSpPr>
            <p:cNvPr id="38" name="TextBox 37">
              <a:extLst>
                <a:ext uri="{FF2B5EF4-FFF2-40B4-BE49-F238E27FC236}">
                  <a16:creationId xmlns:a16="http://schemas.microsoft.com/office/drawing/2014/main" id="{809818E3-A8BD-406B-A941-D389206E5807}"/>
                </a:ext>
              </a:extLst>
            </p:cNvPr>
            <p:cNvSpPr txBox="1"/>
            <p:nvPr/>
          </p:nvSpPr>
          <p:spPr>
            <a:xfrm>
              <a:off x="10524786" y="4555748"/>
              <a:ext cx="1336456" cy="276999"/>
            </a:xfrm>
            <a:prstGeom prst="rect">
              <a:avLst/>
            </a:prstGeom>
            <a:noFill/>
          </p:spPr>
          <p:txBody>
            <a:bodyPr wrap="none" rtlCol="0">
              <a:spAutoFit/>
            </a:bodyPr>
            <a:lstStyle/>
            <a:p>
              <a:r>
                <a:rPr lang="en-US" sz="1200" i="1"/>
                <a:t>Recommendations</a:t>
              </a:r>
            </a:p>
          </p:txBody>
        </p:sp>
      </p:grpSp>
      <p:sp>
        <p:nvSpPr>
          <p:cNvPr id="9" name="Slide Number Placeholder 8">
            <a:extLst>
              <a:ext uri="{FF2B5EF4-FFF2-40B4-BE49-F238E27FC236}">
                <a16:creationId xmlns:a16="http://schemas.microsoft.com/office/drawing/2014/main" id="{4CB92939-2BCE-4CD8-9262-D8EF9FCBEAC7}"/>
              </a:ext>
            </a:extLst>
          </p:cNvPr>
          <p:cNvSpPr>
            <a:spLocks noGrp="1"/>
          </p:cNvSpPr>
          <p:nvPr>
            <p:ph type="sldNum" sz="quarter" idx="12"/>
          </p:nvPr>
        </p:nvSpPr>
        <p:spPr/>
        <p:txBody>
          <a:bodyPr/>
          <a:lstStyle/>
          <a:p>
            <a:fld id="{B1E47185-3E2A-46B7-BFBE-75BAE8CB2AB3}" type="slidenum">
              <a:rPr lang="en-US" smtClean="0"/>
              <a:t>2</a:t>
            </a:fld>
            <a:endParaRPr lang="en-US" dirty="0"/>
          </a:p>
        </p:txBody>
      </p:sp>
    </p:spTree>
    <p:extLst>
      <p:ext uri="{BB962C8B-B14F-4D97-AF65-F5344CB8AC3E}">
        <p14:creationId xmlns:p14="http://schemas.microsoft.com/office/powerpoint/2010/main" val="279838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430D4F0-E9C0-4508-B74E-B08981B558E7}"/>
              </a:ext>
            </a:extLst>
          </p:cNvPr>
          <p:cNvSpPr>
            <a:spLocks noGrp="1"/>
          </p:cNvSpPr>
          <p:nvPr>
            <p:ph type="title"/>
          </p:nvPr>
        </p:nvSpPr>
        <p:spPr>
          <a:xfrm>
            <a:off x="838200" y="89352"/>
            <a:ext cx="10515600" cy="854075"/>
          </a:xfrm>
        </p:spPr>
        <p:txBody>
          <a:bodyPr/>
          <a:lstStyle/>
          <a:p>
            <a:r>
              <a:rPr lang="en-US"/>
              <a:t>Motivation: Recommender Systems</a:t>
            </a:r>
          </a:p>
        </p:txBody>
      </p:sp>
      <p:grpSp>
        <p:nvGrpSpPr>
          <p:cNvPr id="28" name="Group 27">
            <a:extLst>
              <a:ext uri="{FF2B5EF4-FFF2-40B4-BE49-F238E27FC236}">
                <a16:creationId xmlns:a16="http://schemas.microsoft.com/office/drawing/2014/main" id="{326F1021-B292-4C5A-B675-9D08C2AE07AB}"/>
              </a:ext>
            </a:extLst>
          </p:cNvPr>
          <p:cNvGrpSpPr/>
          <p:nvPr/>
        </p:nvGrpSpPr>
        <p:grpSpPr>
          <a:xfrm>
            <a:off x="1749278" y="943427"/>
            <a:ext cx="8693443" cy="5733598"/>
            <a:chOff x="1749278" y="943427"/>
            <a:chExt cx="8693443" cy="5733598"/>
          </a:xfrm>
        </p:grpSpPr>
        <p:pic>
          <p:nvPicPr>
            <p:cNvPr id="6" name="Picture 5" descr="A screenshot of a video game&#10;&#10;Description automatically generated">
              <a:extLst>
                <a:ext uri="{FF2B5EF4-FFF2-40B4-BE49-F238E27FC236}">
                  <a16:creationId xmlns:a16="http://schemas.microsoft.com/office/drawing/2014/main" id="{4626EB86-1AD3-47A5-ACCA-4AB2BD3BB5F6}"/>
                </a:ext>
              </a:extLst>
            </p:cNvPr>
            <p:cNvPicPr>
              <a:picLocks noChangeAspect="1"/>
            </p:cNvPicPr>
            <p:nvPr/>
          </p:nvPicPr>
          <p:blipFill rotWithShape="1">
            <a:blip r:embed="rId3">
              <a:extLst>
                <a:ext uri="{28A0092B-C50C-407E-A947-70E740481C1C}">
                  <a14:useLocalDpi xmlns:a14="http://schemas.microsoft.com/office/drawing/2010/main" val="0"/>
                </a:ext>
              </a:extLst>
            </a:blip>
            <a:srcRect b="47500"/>
            <a:stretch/>
          </p:blipFill>
          <p:spPr>
            <a:xfrm>
              <a:off x="1749278" y="943427"/>
              <a:ext cx="8693443" cy="5733598"/>
            </a:xfrm>
            <a:prstGeom prst="rect">
              <a:avLst/>
            </a:prstGeom>
          </p:spPr>
        </p:pic>
        <p:pic>
          <p:nvPicPr>
            <p:cNvPr id="26" name="Content Placeholder 4" descr="A screen shot of a video game&#10;&#10;Description automatically generated">
              <a:extLst>
                <a:ext uri="{FF2B5EF4-FFF2-40B4-BE49-F238E27FC236}">
                  <a16:creationId xmlns:a16="http://schemas.microsoft.com/office/drawing/2014/main" id="{C11FC733-1DA3-4293-8EDA-F13751862873}"/>
                </a:ext>
              </a:extLst>
            </p:cNvPr>
            <p:cNvPicPr>
              <a:picLocks noChangeAspect="1"/>
            </p:cNvPicPr>
            <p:nvPr/>
          </p:nvPicPr>
          <p:blipFill rotWithShape="1">
            <a:blip r:embed="rId4">
              <a:extLst>
                <a:ext uri="{28A0092B-C50C-407E-A947-70E740481C1C}">
                  <a14:useLocalDpi xmlns:a14="http://schemas.microsoft.com/office/drawing/2010/main" val="0"/>
                </a:ext>
              </a:extLst>
            </a:blip>
            <a:srcRect l="76526" r="14744" b="98316"/>
            <a:stretch/>
          </p:blipFill>
          <p:spPr>
            <a:xfrm>
              <a:off x="10035440" y="943427"/>
              <a:ext cx="346256" cy="245294"/>
            </a:xfrm>
            <a:prstGeom prst="rect">
              <a:avLst/>
            </a:prstGeom>
          </p:spPr>
        </p:pic>
      </p:grpSp>
      <p:pic>
        <p:nvPicPr>
          <p:cNvPr id="27" name="Picture 4" descr="https://images.vexels.com/media/users/3/137425/isolated/preview/f2ea1ded4d037633f687ee389a571086-youtube-icon-logo-by-vexels.png">
            <a:extLst>
              <a:ext uri="{FF2B5EF4-FFF2-40B4-BE49-F238E27FC236}">
                <a16:creationId xmlns:a16="http://schemas.microsoft.com/office/drawing/2014/main" id="{3E9E1431-F5AD-43F7-91F8-C32806BA2F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62876" y="3422234"/>
            <a:ext cx="775984" cy="77598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21" name="Group 20">
            <a:extLst>
              <a:ext uri="{FF2B5EF4-FFF2-40B4-BE49-F238E27FC236}">
                <a16:creationId xmlns:a16="http://schemas.microsoft.com/office/drawing/2014/main" id="{F1000526-39D5-4C05-A932-FF665C1E20CF}"/>
              </a:ext>
            </a:extLst>
          </p:cNvPr>
          <p:cNvGrpSpPr/>
          <p:nvPr/>
        </p:nvGrpSpPr>
        <p:grpSpPr>
          <a:xfrm>
            <a:off x="3203209" y="1294662"/>
            <a:ext cx="1478690" cy="3767483"/>
            <a:chOff x="2326355" y="1247035"/>
            <a:chExt cx="1478690" cy="3767483"/>
          </a:xfrm>
          <a:effectLst>
            <a:glow rad="88900">
              <a:srgbClr val="C00000">
                <a:alpha val="42000"/>
              </a:srgbClr>
            </a:glow>
          </a:effectLst>
        </p:grpSpPr>
        <p:pic>
          <p:nvPicPr>
            <p:cNvPr id="24" name="Picture 23">
              <a:extLst>
                <a:ext uri="{FF2B5EF4-FFF2-40B4-BE49-F238E27FC236}">
                  <a16:creationId xmlns:a16="http://schemas.microsoft.com/office/drawing/2014/main" id="{9A133D1B-85BC-4575-A786-E080CDD336C7}"/>
                </a:ext>
              </a:extLst>
            </p:cNvPr>
            <p:cNvPicPr>
              <a:picLocks noChangeAspect="1"/>
            </p:cNvPicPr>
            <p:nvPr/>
          </p:nvPicPr>
          <p:blipFill>
            <a:blip r:embed="rId6"/>
            <a:stretch>
              <a:fillRect/>
            </a:stretch>
          </p:blipFill>
          <p:spPr>
            <a:xfrm>
              <a:off x="2326355" y="1247035"/>
              <a:ext cx="991859" cy="280715"/>
            </a:xfrm>
            <a:prstGeom prst="rect">
              <a:avLst/>
            </a:prstGeom>
            <a:ln w="28575">
              <a:solidFill>
                <a:srgbClr val="C00000"/>
              </a:solidFill>
            </a:ln>
          </p:spPr>
        </p:pic>
        <p:pic>
          <p:nvPicPr>
            <p:cNvPr id="25" name="Picture 24">
              <a:extLst>
                <a:ext uri="{FF2B5EF4-FFF2-40B4-BE49-F238E27FC236}">
                  <a16:creationId xmlns:a16="http://schemas.microsoft.com/office/drawing/2014/main" id="{7A7338D5-9D77-4258-917C-991B05E14F22}"/>
                </a:ext>
              </a:extLst>
            </p:cNvPr>
            <p:cNvPicPr>
              <a:picLocks noChangeAspect="1"/>
            </p:cNvPicPr>
            <p:nvPr/>
          </p:nvPicPr>
          <p:blipFill>
            <a:blip r:embed="rId7"/>
            <a:stretch>
              <a:fillRect/>
            </a:stretch>
          </p:blipFill>
          <p:spPr>
            <a:xfrm>
              <a:off x="2326355" y="4688419"/>
              <a:ext cx="1478690" cy="326099"/>
            </a:xfrm>
            <a:prstGeom prst="rect">
              <a:avLst/>
            </a:prstGeom>
            <a:ln w="28575">
              <a:solidFill>
                <a:srgbClr val="C00000"/>
              </a:solidFill>
            </a:ln>
          </p:spPr>
        </p:pic>
      </p:grpSp>
      <p:sp>
        <p:nvSpPr>
          <p:cNvPr id="3" name="Slide Number Placeholder 2">
            <a:extLst>
              <a:ext uri="{FF2B5EF4-FFF2-40B4-BE49-F238E27FC236}">
                <a16:creationId xmlns:a16="http://schemas.microsoft.com/office/drawing/2014/main" id="{B099E042-81DA-40B3-8764-43AD346602FA}"/>
              </a:ext>
            </a:extLst>
          </p:cNvPr>
          <p:cNvSpPr>
            <a:spLocks noGrp="1"/>
          </p:cNvSpPr>
          <p:nvPr>
            <p:ph type="sldNum" sz="quarter" idx="12"/>
          </p:nvPr>
        </p:nvSpPr>
        <p:spPr/>
        <p:txBody>
          <a:bodyPr/>
          <a:lstStyle/>
          <a:p>
            <a:fld id="{B1E47185-3E2A-46B7-BFBE-75BAE8CB2AB3}" type="slidenum">
              <a:rPr lang="en-US" smtClean="0"/>
              <a:t>3</a:t>
            </a:fld>
            <a:endParaRPr lang="en-US" dirty="0"/>
          </a:p>
        </p:txBody>
      </p:sp>
    </p:spTree>
    <p:extLst>
      <p:ext uri="{BB962C8B-B14F-4D97-AF65-F5344CB8AC3E}">
        <p14:creationId xmlns:p14="http://schemas.microsoft.com/office/powerpoint/2010/main" val="360160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Netflix Recommend">
            <a:extLst>
              <a:ext uri="{FF2B5EF4-FFF2-40B4-BE49-F238E27FC236}">
                <a16:creationId xmlns:a16="http://schemas.microsoft.com/office/drawing/2014/main" id="{FF85E0DB-F471-4CB4-B577-832F847EBC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3311" y="866774"/>
            <a:ext cx="9605378" cy="599122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E95D6D65-EE71-4522-8338-95BEDBC5D047}"/>
              </a:ext>
            </a:extLst>
          </p:cNvPr>
          <p:cNvSpPr>
            <a:spLocks noGrp="1"/>
          </p:cNvSpPr>
          <p:nvPr>
            <p:ph type="title"/>
          </p:nvPr>
        </p:nvSpPr>
        <p:spPr>
          <a:xfrm>
            <a:off x="838200" y="89352"/>
            <a:ext cx="10515600" cy="854075"/>
          </a:xfrm>
        </p:spPr>
        <p:txBody>
          <a:bodyPr/>
          <a:lstStyle/>
          <a:p>
            <a:r>
              <a:rPr lang="en-US"/>
              <a:t>Motivation: Recommender Systems</a:t>
            </a:r>
          </a:p>
        </p:txBody>
      </p:sp>
      <p:grpSp>
        <p:nvGrpSpPr>
          <p:cNvPr id="11" name="Group 10">
            <a:extLst>
              <a:ext uri="{FF2B5EF4-FFF2-40B4-BE49-F238E27FC236}">
                <a16:creationId xmlns:a16="http://schemas.microsoft.com/office/drawing/2014/main" id="{3225DBD0-070C-4D0C-BD2F-9E39C082E149}"/>
              </a:ext>
            </a:extLst>
          </p:cNvPr>
          <p:cNvGrpSpPr/>
          <p:nvPr/>
        </p:nvGrpSpPr>
        <p:grpSpPr>
          <a:xfrm>
            <a:off x="1640508" y="1310422"/>
            <a:ext cx="2007567" cy="2983574"/>
            <a:chOff x="1640508" y="1310422"/>
            <a:chExt cx="2007567" cy="2983574"/>
          </a:xfrm>
          <a:effectLst>
            <a:glow rad="88900">
              <a:srgbClr val="C00000">
                <a:alpha val="42000"/>
              </a:srgbClr>
            </a:glow>
          </a:effectLst>
        </p:grpSpPr>
        <p:sp>
          <p:nvSpPr>
            <p:cNvPr id="7" name="Rectangle: Rounded Corners 6">
              <a:extLst>
                <a:ext uri="{FF2B5EF4-FFF2-40B4-BE49-F238E27FC236}">
                  <a16:creationId xmlns:a16="http://schemas.microsoft.com/office/drawing/2014/main" id="{B29BC23F-E9E2-4826-9E65-174C97707E22}"/>
                </a:ext>
              </a:extLst>
            </p:cNvPr>
            <p:cNvSpPr/>
            <p:nvPr/>
          </p:nvSpPr>
          <p:spPr>
            <a:xfrm>
              <a:off x="1640508" y="1310422"/>
              <a:ext cx="1474168" cy="300443"/>
            </a:xfrm>
            <a:prstGeom prst="roundRect">
              <a:avLst>
                <a:gd name="adj" fmla="val 0"/>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Rounded Corners 17">
              <a:extLst>
                <a:ext uri="{FF2B5EF4-FFF2-40B4-BE49-F238E27FC236}">
                  <a16:creationId xmlns:a16="http://schemas.microsoft.com/office/drawing/2014/main" id="{FF1A6610-87B0-4259-B9E6-5075B4EE57E4}"/>
                </a:ext>
              </a:extLst>
            </p:cNvPr>
            <p:cNvSpPr/>
            <p:nvPr/>
          </p:nvSpPr>
          <p:spPr>
            <a:xfrm>
              <a:off x="1660433" y="3993553"/>
              <a:ext cx="1987642" cy="300443"/>
            </a:xfrm>
            <a:prstGeom prst="roundRect">
              <a:avLst>
                <a:gd name="adj" fmla="val 0"/>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0" name="Picture 8" descr="http://www.logospng.com/images/110/netflix-technology-blog-ndash-medium-110029.png">
            <a:extLst>
              <a:ext uri="{FF2B5EF4-FFF2-40B4-BE49-F238E27FC236}">
                <a16:creationId xmlns:a16="http://schemas.microsoft.com/office/drawing/2014/main" id="{BE44CC5C-4C0B-4B17-80D5-6505280779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83972" y="3311047"/>
            <a:ext cx="750828" cy="75082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2DE5B01F-E54B-4E35-867A-D96AE69E7268}"/>
              </a:ext>
            </a:extLst>
          </p:cNvPr>
          <p:cNvSpPr>
            <a:spLocks noGrp="1"/>
          </p:cNvSpPr>
          <p:nvPr>
            <p:ph type="sldNum" sz="quarter" idx="12"/>
          </p:nvPr>
        </p:nvSpPr>
        <p:spPr/>
        <p:txBody>
          <a:bodyPr/>
          <a:lstStyle/>
          <a:p>
            <a:fld id="{B1E47185-3E2A-46B7-BFBE-75BAE8CB2AB3}" type="slidenum">
              <a:rPr lang="en-US" smtClean="0"/>
              <a:t>4</a:t>
            </a:fld>
            <a:endParaRPr lang="en-US" dirty="0"/>
          </a:p>
        </p:txBody>
      </p:sp>
    </p:spTree>
    <p:extLst>
      <p:ext uri="{BB962C8B-B14F-4D97-AF65-F5344CB8AC3E}">
        <p14:creationId xmlns:p14="http://schemas.microsoft.com/office/powerpoint/2010/main" val="1997532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0100" y="854120"/>
            <a:ext cx="10763250" cy="5455240"/>
          </a:xfrm>
        </p:spPr>
        <p:txBody>
          <a:bodyPr>
            <a:normAutofit/>
          </a:bodyPr>
          <a:lstStyle/>
          <a:p>
            <a:pPr marL="457200" lvl="1" indent="-457200" algn="just">
              <a:spcBef>
                <a:spcPts val="600"/>
              </a:spcBef>
            </a:pPr>
            <a:endParaRPr lang="en-US" dirty="0"/>
          </a:p>
          <a:p>
            <a:pPr marL="457200" lvl="1" indent="-457200" algn="just">
              <a:spcBef>
                <a:spcPts val="600"/>
              </a:spcBef>
            </a:pPr>
            <a:r>
              <a:rPr lang="en-US" sz="2800" dirty="0"/>
              <a:t>Benefits for applications</a:t>
            </a:r>
          </a:p>
          <a:p>
            <a:pPr marL="457200" lvl="1" indent="-457200" algn="just">
              <a:spcBef>
                <a:spcPts val="600"/>
              </a:spcBef>
            </a:pPr>
            <a:endParaRPr lang="en-US" sz="2800" dirty="0">
              <a:solidFill>
                <a:srgbClr val="0070C0"/>
              </a:solidFill>
            </a:endParaRPr>
          </a:p>
          <a:p>
            <a:pPr marL="457200" lvl="1" indent="-457200" algn="just">
              <a:spcBef>
                <a:spcPts val="600"/>
              </a:spcBef>
            </a:pPr>
            <a:endParaRPr lang="en-US" sz="2800" dirty="0">
              <a:solidFill>
                <a:srgbClr val="0070C0"/>
              </a:solidFill>
            </a:endParaRPr>
          </a:p>
          <a:p>
            <a:pPr marL="457200" lvl="1" indent="-457200" algn="just">
              <a:spcBef>
                <a:spcPts val="600"/>
              </a:spcBef>
            </a:pPr>
            <a:endParaRPr lang="en-US" sz="2800" dirty="0">
              <a:solidFill>
                <a:srgbClr val="0070C0"/>
              </a:solidFill>
            </a:endParaRPr>
          </a:p>
          <a:p>
            <a:pPr marL="457200" lvl="1" indent="-457200" algn="just">
              <a:spcBef>
                <a:spcPts val="600"/>
              </a:spcBef>
            </a:pPr>
            <a:endParaRPr lang="en-US" sz="2800" dirty="0">
              <a:solidFill>
                <a:srgbClr val="0070C0"/>
              </a:solidFill>
            </a:endParaRPr>
          </a:p>
          <a:p>
            <a:pPr marL="0" lvl="1" indent="0" algn="just">
              <a:spcBef>
                <a:spcPts val="600"/>
              </a:spcBef>
              <a:buNone/>
            </a:pPr>
            <a:endParaRPr lang="en-US" sz="2800" dirty="0">
              <a:solidFill>
                <a:srgbClr val="0070C0"/>
              </a:solidFill>
            </a:endParaRPr>
          </a:p>
        </p:txBody>
      </p:sp>
      <p:sp>
        <p:nvSpPr>
          <p:cNvPr id="2" name="AutoShape 2" descr="Image result for information overload"/>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Image result for information overload"/>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Title 1">
            <a:extLst>
              <a:ext uri="{FF2B5EF4-FFF2-40B4-BE49-F238E27FC236}">
                <a16:creationId xmlns:a16="http://schemas.microsoft.com/office/drawing/2014/main" id="{1ACDAC8A-A8BE-440F-98B9-F6BE8AE04D41}"/>
              </a:ext>
            </a:extLst>
          </p:cNvPr>
          <p:cNvSpPr>
            <a:spLocks noGrp="1"/>
          </p:cNvSpPr>
          <p:nvPr>
            <p:ph type="title"/>
          </p:nvPr>
        </p:nvSpPr>
        <p:spPr>
          <a:xfrm>
            <a:off x="800100" y="89352"/>
            <a:ext cx="10591800" cy="854075"/>
          </a:xfrm>
        </p:spPr>
        <p:txBody>
          <a:bodyPr>
            <a:normAutofit/>
          </a:bodyPr>
          <a:lstStyle/>
          <a:p>
            <a:r>
              <a:rPr lang="en-US"/>
              <a:t>Motivation: Recommender Systems</a:t>
            </a:r>
          </a:p>
        </p:txBody>
      </p:sp>
      <p:grpSp>
        <p:nvGrpSpPr>
          <p:cNvPr id="8" name="Group 7">
            <a:extLst>
              <a:ext uri="{FF2B5EF4-FFF2-40B4-BE49-F238E27FC236}">
                <a16:creationId xmlns:a16="http://schemas.microsoft.com/office/drawing/2014/main" id="{97BC8CF7-3316-4EF3-9FE9-241D38153B73}"/>
              </a:ext>
            </a:extLst>
          </p:cNvPr>
          <p:cNvGrpSpPr/>
          <p:nvPr/>
        </p:nvGrpSpPr>
        <p:grpSpPr>
          <a:xfrm>
            <a:off x="1984375" y="2112871"/>
            <a:ext cx="6743976" cy="1629791"/>
            <a:chOff x="2136775" y="4010878"/>
            <a:chExt cx="6743976" cy="1629791"/>
          </a:xfrm>
        </p:grpSpPr>
        <p:grpSp>
          <p:nvGrpSpPr>
            <p:cNvPr id="17" name="Group 16">
              <a:extLst>
                <a:ext uri="{FF2B5EF4-FFF2-40B4-BE49-F238E27FC236}">
                  <a16:creationId xmlns:a16="http://schemas.microsoft.com/office/drawing/2014/main" id="{79CACA1A-D9DA-4429-92BB-E8DC278648DA}"/>
                </a:ext>
              </a:extLst>
            </p:cNvPr>
            <p:cNvGrpSpPr/>
            <p:nvPr/>
          </p:nvGrpSpPr>
          <p:grpSpPr>
            <a:xfrm>
              <a:off x="2770167" y="4027423"/>
              <a:ext cx="6110584" cy="1581828"/>
              <a:chOff x="2254250" y="5119689"/>
              <a:chExt cx="6110584" cy="1581828"/>
            </a:xfrm>
          </p:grpSpPr>
          <p:sp>
            <p:nvSpPr>
              <p:cNvPr id="16" name="TextBox 15">
                <a:extLst>
                  <a:ext uri="{FF2B5EF4-FFF2-40B4-BE49-F238E27FC236}">
                    <a16:creationId xmlns:a16="http://schemas.microsoft.com/office/drawing/2014/main" id="{21D887FA-C73D-4353-8087-AFA5D9FDEAB0}"/>
                  </a:ext>
                </a:extLst>
              </p:cNvPr>
              <p:cNvSpPr txBox="1"/>
              <p:nvPr/>
            </p:nvSpPr>
            <p:spPr>
              <a:xfrm>
                <a:off x="2254250" y="5119689"/>
                <a:ext cx="6085256" cy="830997"/>
              </a:xfrm>
              <a:prstGeom prst="rect">
                <a:avLst/>
              </a:prstGeom>
              <a:noFill/>
            </p:spPr>
            <p:txBody>
              <a:bodyPr wrap="none" rtlCol="0">
                <a:spAutoFit/>
              </a:bodyPr>
              <a:lstStyle/>
              <a:p>
                <a:r>
                  <a:rPr lang="en-US" sz="2400" dirty="0"/>
                  <a:t>75% of views are based on a recommendation</a:t>
                </a:r>
              </a:p>
              <a:p>
                <a:endParaRPr lang="en-US" sz="2400" dirty="0"/>
              </a:p>
            </p:txBody>
          </p:sp>
          <p:sp>
            <p:nvSpPr>
              <p:cNvPr id="22" name="TextBox 21">
                <a:extLst>
                  <a:ext uri="{FF2B5EF4-FFF2-40B4-BE49-F238E27FC236}">
                    <a16:creationId xmlns:a16="http://schemas.microsoft.com/office/drawing/2014/main" id="{13E6220F-CC2D-41B7-9E63-FE0FEEB64CFB}"/>
                  </a:ext>
                </a:extLst>
              </p:cNvPr>
              <p:cNvSpPr txBox="1"/>
              <p:nvPr/>
            </p:nvSpPr>
            <p:spPr>
              <a:xfrm>
                <a:off x="2254250" y="6239852"/>
                <a:ext cx="6110584" cy="461665"/>
              </a:xfrm>
              <a:prstGeom prst="rect">
                <a:avLst/>
              </a:prstGeom>
              <a:noFill/>
            </p:spPr>
            <p:txBody>
              <a:bodyPr wrap="none" rtlCol="0">
                <a:spAutoFit/>
              </a:bodyPr>
              <a:lstStyle/>
              <a:p>
                <a:r>
                  <a:rPr lang="en-US" sz="2400"/>
                  <a:t>35% of sales are initiated by a recommendation</a:t>
                </a:r>
              </a:p>
            </p:txBody>
          </p:sp>
        </p:grpSp>
        <p:pic>
          <p:nvPicPr>
            <p:cNvPr id="2056" name="Picture 8" descr="http://www.logospng.com/images/110/netflix-technology-blog-ndash-medium-110029.png">
              <a:extLst>
                <a:ext uri="{FF2B5EF4-FFF2-40B4-BE49-F238E27FC236}">
                  <a16:creationId xmlns:a16="http://schemas.microsoft.com/office/drawing/2014/main" id="{E794902E-9210-4F4B-A041-B4174B4DDC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6775" y="4010878"/>
              <a:ext cx="482434" cy="48243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encrypted-tbn0.gstatic.com/images?q=tbn:ANd9GcRd8ZXfd2W60Y75dHRBXxHympPEBKkdSywZW2ZF7yPePTN_7851_w">
              <a:extLst>
                <a:ext uri="{FF2B5EF4-FFF2-40B4-BE49-F238E27FC236}">
                  <a16:creationId xmlns:a16="http://schemas.microsoft.com/office/drawing/2014/main" id="{847C0C09-2266-4293-B5B4-660681F930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6775" y="5188386"/>
              <a:ext cx="452283" cy="452283"/>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Slide Number Placeholder 6">
            <a:extLst>
              <a:ext uri="{FF2B5EF4-FFF2-40B4-BE49-F238E27FC236}">
                <a16:creationId xmlns:a16="http://schemas.microsoft.com/office/drawing/2014/main" id="{E2DBA699-7DD2-4CA5-9B1B-65BB0952B9C9}"/>
              </a:ext>
            </a:extLst>
          </p:cNvPr>
          <p:cNvSpPr>
            <a:spLocks noGrp="1"/>
          </p:cNvSpPr>
          <p:nvPr>
            <p:ph type="sldNum" sz="quarter" idx="12"/>
          </p:nvPr>
        </p:nvSpPr>
        <p:spPr/>
        <p:txBody>
          <a:bodyPr/>
          <a:lstStyle/>
          <a:p>
            <a:fld id="{B1E47185-3E2A-46B7-BFBE-75BAE8CB2AB3}" type="slidenum">
              <a:rPr lang="en-US" smtClean="0"/>
              <a:t>5</a:t>
            </a:fld>
            <a:endParaRPr lang="en-US" dirty="0"/>
          </a:p>
        </p:txBody>
      </p:sp>
    </p:spTree>
    <p:extLst>
      <p:ext uri="{BB962C8B-B14F-4D97-AF65-F5344CB8AC3E}">
        <p14:creationId xmlns:p14="http://schemas.microsoft.com/office/powerpoint/2010/main" val="1111440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3D40D9-C437-4FE3-AD6D-F794916BCA57}"/>
              </a:ext>
            </a:extLst>
          </p:cNvPr>
          <p:cNvSpPr>
            <a:spLocks noGrp="1"/>
          </p:cNvSpPr>
          <p:nvPr>
            <p:ph idx="1"/>
          </p:nvPr>
        </p:nvSpPr>
        <p:spPr>
          <a:xfrm>
            <a:off x="838200" y="1044280"/>
            <a:ext cx="10515600" cy="5485491"/>
          </a:xfrm>
        </p:spPr>
        <p:txBody>
          <a:bodyPr>
            <a:normAutofit/>
          </a:bodyPr>
          <a:lstStyle/>
          <a:p>
            <a:r>
              <a:rPr lang="en-US" dirty="0"/>
              <a:t>However, RSs continue to suffer from </a:t>
            </a:r>
            <a:r>
              <a:rPr lang="en-US" b="1" dirty="0"/>
              <a:t>incomprehensive user preference learning</a:t>
            </a:r>
            <a:endParaRPr lang="en-US" dirty="0"/>
          </a:p>
          <a:p>
            <a:endParaRPr lang="en-US" dirty="0"/>
          </a:p>
          <a:p>
            <a:r>
              <a:rPr lang="en-US" dirty="0"/>
              <a:t>Two primary reasons:</a:t>
            </a:r>
          </a:p>
          <a:p>
            <a:endParaRPr lang="en-US" dirty="0"/>
          </a:p>
          <a:p>
            <a:pPr marL="914400" lvl="1" indent="-457200">
              <a:buFont typeface="+mj-lt"/>
              <a:buAutoNum type="arabicParenR"/>
            </a:pPr>
            <a:r>
              <a:rPr lang="en-US" dirty="0">
                <a:solidFill>
                  <a:srgbClr val="C00000"/>
                </a:solidFill>
              </a:rPr>
              <a:t>Incomplete user profiles</a:t>
            </a:r>
          </a:p>
          <a:p>
            <a:pPr marL="914400" lvl="1" indent="-457200">
              <a:buFont typeface="+mj-lt"/>
              <a:buAutoNum type="arabicParenR"/>
            </a:pPr>
            <a:endParaRPr lang="en-US" dirty="0"/>
          </a:p>
          <a:p>
            <a:pPr marL="914400" lvl="1" indent="-457200">
              <a:buFont typeface="+mj-lt"/>
              <a:buAutoNum type="arabicParenR"/>
            </a:pPr>
            <a:r>
              <a:rPr lang="en-US" dirty="0">
                <a:solidFill>
                  <a:srgbClr val="C00000"/>
                </a:solidFill>
              </a:rPr>
              <a:t>Continuous changes in user preferences</a:t>
            </a:r>
          </a:p>
          <a:p>
            <a:pPr marL="0" indent="0">
              <a:buNone/>
            </a:pPr>
            <a:endParaRPr lang="en-US" dirty="0"/>
          </a:p>
          <a:p>
            <a:pPr marL="0" indent="0">
              <a:buNone/>
            </a:pPr>
            <a:endParaRPr lang="en-US" dirty="0"/>
          </a:p>
          <a:p>
            <a:r>
              <a:rPr lang="en-US" b="1" dirty="0"/>
              <a:t>Implication: Low overall recommendation quality</a:t>
            </a:r>
          </a:p>
          <a:p>
            <a:pPr marL="914400" lvl="1" indent="-457200">
              <a:buFont typeface="+mj-lt"/>
              <a:buAutoNum type="arabicPeriod"/>
            </a:pPr>
            <a:endParaRPr lang="en-US" dirty="0"/>
          </a:p>
          <a:p>
            <a:pPr marL="914400" lvl="1" indent="-457200">
              <a:buAutoNum type="arabicParenBoth" startAt="2"/>
            </a:pPr>
            <a:endParaRPr lang="en-US" dirty="0"/>
          </a:p>
        </p:txBody>
      </p:sp>
      <p:sp>
        <p:nvSpPr>
          <p:cNvPr id="4" name="Title 1">
            <a:extLst>
              <a:ext uri="{FF2B5EF4-FFF2-40B4-BE49-F238E27FC236}">
                <a16:creationId xmlns:a16="http://schemas.microsoft.com/office/drawing/2014/main" id="{D90A6693-C6F0-410E-B8D6-8A7E0243CA19}"/>
              </a:ext>
            </a:extLst>
          </p:cNvPr>
          <p:cNvSpPr>
            <a:spLocks noGrp="1"/>
          </p:cNvSpPr>
          <p:nvPr>
            <p:ph type="title"/>
          </p:nvPr>
        </p:nvSpPr>
        <p:spPr>
          <a:xfrm>
            <a:off x="800100" y="89352"/>
            <a:ext cx="10591800" cy="854075"/>
          </a:xfrm>
        </p:spPr>
        <p:txBody>
          <a:bodyPr>
            <a:normAutofit/>
          </a:bodyPr>
          <a:lstStyle/>
          <a:p>
            <a:r>
              <a:rPr lang="en-US" dirty="0"/>
              <a:t>Motivation: </a:t>
            </a:r>
            <a:r>
              <a:rPr lang="en-US" dirty="0">
                <a:solidFill>
                  <a:srgbClr val="C00000"/>
                </a:solidFill>
              </a:rPr>
              <a:t>Limitations of RSs</a:t>
            </a:r>
          </a:p>
        </p:txBody>
      </p:sp>
      <p:sp>
        <p:nvSpPr>
          <p:cNvPr id="5" name="Slide Number Placeholder 4">
            <a:extLst>
              <a:ext uri="{FF2B5EF4-FFF2-40B4-BE49-F238E27FC236}">
                <a16:creationId xmlns:a16="http://schemas.microsoft.com/office/drawing/2014/main" id="{0A3B26F8-281F-4918-9D12-DAE041B28A46}"/>
              </a:ext>
            </a:extLst>
          </p:cNvPr>
          <p:cNvSpPr>
            <a:spLocks noGrp="1"/>
          </p:cNvSpPr>
          <p:nvPr>
            <p:ph type="sldNum" sz="quarter" idx="12"/>
          </p:nvPr>
        </p:nvSpPr>
        <p:spPr/>
        <p:txBody>
          <a:bodyPr/>
          <a:lstStyle/>
          <a:p>
            <a:fld id="{B1E47185-3E2A-46B7-BFBE-75BAE8CB2AB3}" type="slidenum">
              <a:rPr lang="en-US" smtClean="0"/>
              <a:t>6</a:t>
            </a:fld>
            <a:endParaRPr lang="en-US" dirty="0"/>
          </a:p>
        </p:txBody>
      </p:sp>
    </p:spTree>
    <p:extLst>
      <p:ext uri="{BB962C8B-B14F-4D97-AF65-F5344CB8AC3E}">
        <p14:creationId xmlns:p14="http://schemas.microsoft.com/office/powerpoint/2010/main" val="432946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7614A-4EB6-4883-8E36-936E7BAE40A0}"/>
              </a:ext>
            </a:extLst>
          </p:cNvPr>
          <p:cNvSpPr>
            <a:spLocks noGrp="1"/>
          </p:cNvSpPr>
          <p:nvPr>
            <p:ph type="title"/>
          </p:nvPr>
        </p:nvSpPr>
        <p:spPr/>
        <p:txBody>
          <a:bodyPr/>
          <a:lstStyle/>
          <a:p>
            <a:r>
              <a:rPr lang="en-US" dirty="0">
                <a:solidFill>
                  <a:srgbClr val="C00000"/>
                </a:solidFill>
              </a:rPr>
              <a:t>1) Incomplete User Profiles</a:t>
            </a:r>
            <a:endParaRPr lang="en-SG" dirty="0">
              <a:solidFill>
                <a:srgbClr val="C00000"/>
              </a:solidFill>
            </a:endParaRPr>
          </a:p>
        </p:txBody>
      </p:sp>
      <p:sp>
        <p:nvSpPr>
          <p:cNvPr id="3" name="Content Placeholder 2">
            <a:extLst>
              <a:ext uri="{FF2B5EF4-FFF2-40B4-BE49-F238E27FC236}">
                <a16:creationId xmlns:a16="http://schemas.microsoft.com/office/drawing/2014/main" id="{087C6A0E-C6F4-41F5-9D86-79B6DF450CF9}"/>
              </a:ext>
            </a:extLst>
          </p:cNvPr>
          <p:cNvSpPr>
            <a:spLocks noGrp="1"/>
          </p:cNvSpPr>
          <p:nvPr>
            <p:ph idx="1"/>
          </p:nvPr>
        </p:nvSpPr>
        <p:spPr/>
        <p:txBody>
          <a:bodyPr>
            <a:normAutofit fontScale="92500" lnSpcReduction="10000"/>
          </a:bodyPr>
          <a:lstStyle/>
          <a:p>
            <a:r>
              <a:rPr lang="en-US" dirty="0"/>
              <a:t>New User</a:t>
            </a:r>
          </a:p>
          <a:p>
            <a:pPr lvl="1"/>
            <a:endParaRPr lang="en-US" dirty="0"/>
          </a:p>
          <a:p>
            <a:pPr lvl="1"/>
            <a:r>
              <a:rPr lang="en-US" dirty="0"/>
              <a:t>No historical interactions with items</a:t>
            </a:r>
          </a:p>
          <a:p>
            <a:pPr lvl="1"/>
            <a:endParaRPr lang="en-US" dirty="0"/>
          </a:p>
          <a:p>
            <a:pPr lvl="1"/>
            <a:r>
              <a:rPr lang="en-US" dirty="0"/>
              <a:t>Cannot comprehend their preferences</a:t>
            </a:r>
          </a:p>
          <a:p>
            <a:pPr lvl="1"/>
            <a:endParaRPr lang="en-US" dirty="0"/>
          </a:p>
          <a:p>
            <a:pPr lvl="1"/>
            <a:r>
              <a:rPr lang="en-US" b="1" dirty="0"/>
              <a:t>Cold Start Problem</a:t>
            </a:r>
          </a:p>
          <a:p>
            <a:pPr lvl="1"/>
            <a:endParaRPr lang="en-US" b="1" dirty="0"/>
          </a:p>
          <a:p>
            <a:pPr lvl="1"/>
            <a:endParaRPr lang="en-US" b="1" dirty="0"/>
          </a:p>
          <a:p>
            <a:r>
              <a:rPr lang="en-US" dirty="0"/>
              <a:t>Existing User</a:t>
            </a:r>
          </a:p>
          <a:p>
            <a:pPr lvl="1"/>
            <a:endParaRPr lang="en-US" dirty="0"/>
          </a:p>
          <a:p>
            <a:pPr lvl="1"/>
            <a:r>
              <a:rPr lang="en-US" dirty="0"/>
              <a:t>High item-user ratio causes sparse interactions</a:t>
            </a:r>
          </a:p>
          <a:p>
            <a:pPr lvl="1"/>
            <a:endParaRPr lang="en-US" dirty="0"/>
          </a:p>
          <a:p>
            <a:pPr lvl="1"/>
            <a:r>
              <a:rPr lang="en-US" dirty="0"/>
              <a:t>High sparsity leads to low recommender accuracy</a:t>
            </a:r>
          </a:p>
          <a:p>
            <a:pPr lvl="1"/>
            <a:endParaRPr lang="en-US" dirty="0"/>
          </a:p>
          <a:p>
            <a:pPr lvl="1"/>
            <a:r>
              <a:rPr lang="en-US" b="1" dirty="0"/>
              <a:t>Data Sparsity Problem</a:t>
            </a:r>
            <a:endParaRPr lang="en-SG" b="1" dirty="0"/>
          </a:p>
        </p:txBody>
      </p:sp>
      <p:grpSp>
        <p:nvGrpSpPr>
          <p:cNvPr id="4" name="Group 3">
            <a:extLst>
              <a:ext uri="{FF2B5EF4-FFF2-40B4-BE49-F238E27FC236}">
                <a16:creationId xmlns:a16="http://schemas.microsoft.com/office/drawing/2014/main" id="{9C3F0107-9124-4CCE-A71D-F47856C04AEA}"/>
              </a:ext>
            </a:extLst>
          </p:cNvPr>
          <p:cNvGrpSpPr/>
          <p:nvPr/>
        </p:nvGrpSpPr>
        <p:grpSpPr>
          <a:xfrm>
            <a:off x="8634562" y="1605940"/>
            <a:ext cx="3000789" cy="1277594"/>
            <a:chOff x="8139262" y="1177315"/>
            <a:chExt cx="3000789" cy="1277594"/>
          </a:xfrm>
        </p:grpSpPr>
        <p:grpSp>
          <p:nvGrpSpPr>
            <p:cNvPr id="5" name="Group 4">
              <a:extLst>
                <a:ext uri="{FF2B5EF4-FFF2-40B4-BE49-F238E27FC236}">
                  <a16:creationId xmlns:a16="http://schemas.microsoft.com/office/drawing/2014/main" id="{6E6D69CF-DFCD-439F-96E9-EA078154F2AC}"/>
                </a:ext>
              </a:extLst>
            </p:cNvPr>
            <p:cNvGrpSpPr/>
            <p:nvPr/>
          </p:nvGrpSpPr>
          <p:grpSpPr>
            <a:xfrm>
              <a:off x="8563175" y="1177315"/>
              <a:ext cx="2576876" cy="1277594"/>
              <a:chOff x="2111575" y="2061055"/>
              <a:chExt cx="2576876" cy="1277594"/>
            </a:xfrm>
          </p:grpSpPr>
          <p:grpSp>
            <p:nvGrpSpPr>
              <p:cNvPr id="27" name="Group 26">
                <a:extLst>
                  <a:ext uri="{FF2B5EF4-FFF2-40B4-BE49-F238E27FC236}">
                    <a16:creationId xmlns:a16="http://schemas.microsoft.com/office/drawing/2014/main" id="{7C4DFF95-6159-419A-BFAD-8807EA9F95F6}"/>
                  </a:ext>
                </a:extLst>
              </p:cNvPr>
              <p:cNvGrpSpPr/>
              <p:nvPr/>
            </p:nvGrpSpPr>
            <p:grpSpPr>
              <a:xfrm>
                <a:off x="2111575" y="2061055"/>
                <a:ext cx="2576876" cy="1277594"/>
                <a:chOff x="3960103" y="2898613"/>
                <a:chExt cx="2576876" cy="1277594"/>
              </a:xfrm>
            </p:grpSpPr>
            <p:grpSp>
              <p:nvGrpSpPr>
                <p:cNvPr id="28" name="Group 27">
                  <a:extLst>
                    <a:ext uri="{FF2B5EF4-FFF2-40B4-BE49-F238E27FC236}">
                      <a16:creationId xmlns:a16="http://schemas.microsoft.com/office/drawing/2014/main" id="{BA79E835-9E1C-46D4-8D08-7DF96342AC0D}"/>
                    </a:ext>
                  </a:extLst>
                </p:cNvPr>
                <p:cNvGrpSpPr/>
                <p:nvPr/>
              </p:nvGrpSpPr>
              <p:grpSpPr>
                <a:xfrm>
                  <a:off x="3960103" y="2898613"/>
                  <a:ext cx="2414398" cy="1277594"/>
                  <a:chOff x="3960103" y="2898613"/>
                  <a:chExt cx="2414398" cy="1277594"/>
                </a:xfrm>
              </p:grpSpPr>
              <p:grpSp>
                <p:nvGrpSpPr>
                  <p:cNvPr id="31" name="Group 30">
                    <a:extLst>
                      <a:ext uri="{FF2B5EF4-FFF2-40B4-BE49-F238E27FC236}">
                        <a16:creationId xmlns:a16="http://schemas.microsoft.com/office/drawing/2014/main" id="{971936D4-3B00-4E91-B06A-5C61E2DC3947}"/>
                      </a:ext>
                    </a:extLst>
                  </p:cNvPr>
                  <p:cNvGrpSpPr/>
                  <p:nvPr/>
                </p:nvGrpSpPr>
                <p:grpSpPr>
                  <a:xfrm>
                    <a:off x="6059161" y="3368757"/>
                    <a:ext cx="315340" cy="797001"/>
                    <a:chOff x="9047734" y="4760118"/>
                    <a:chExt cx="315340" cy="797001"/>
                  </a:xfrm>
                </p:grpSpPr>
                <p:sp>
                  <p:nvSpPr>
                    <p:cNvPr id="40" name="Rectangle 39">
                      <a:extLst>
                        <a:ext uri="{FF2B5EF4-FFF2-40B4-BE49-F238E27FC236}">
                          <a16:creationId xmlns:a16="http://schemas.microsoft.com/office/drawing/2014/main" id="{72F5B382-76A9-47EE-BEB4-05EE2FB7463A}"/>
                        </a:ext>
                      </a:extLst>
                    </p:cNvPr>
                    <p:cNvSpPr/>
                    <p:nvPr/>
                  </p:nvSpPr>
                  <p:spPr>
                    <a:xfrm>
                      <a:off x="9265443" y="4760118"/>
                      <a:ext cx="97631" cy="1500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A1CDB00D-247F-4D9B-AC93-2F8E6B471B81}"/>
                        </a:ext>
                      </a:extLst>
                    </p:cNvPr>
                    <p:cNvSpPr/>
                    <p:nvPr/>
                  </p:nvSpPr>
                  <p:spPr>
                    <a:xfrm>
                      <a:off x="9047734" y="5491882"/>
                      <a:ext cx="97631" cy="65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Rectangle 38">
                    <a:extLst>
                      <a:ext uri="{FF2B5EF4-FFF2-40B4-BE49-F238E27FC236}">
                        <a16:creationId xmlns:a16="http://schemas.microsoft.com/office/drawing/2014/main" id="{C35F8EDE-9C69-400C-94DD-692DEB205E9D}"/>
                      </a:ext>
                    </a:extLst>
                  </p:cNvPr>
                  <p:cNvSpPr/>
                  <p:nvPr/>
                </p:nvSpPr>
                <p:spPr>
                  <a:xfrm>
                    <a:off x="6153459" y="4110970"/>
                    <a:ext cx="97631" cy="65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AF3547D2-04D1-489B-A07B-1CE4A723E796}"/>
                      </a:ext>
                    </a:extLst>
                  </p:cNvPr>
                  <p:cNvSpPr txBox="1"/>
                  <p:nvPr/>
                </p:nvSpPr>
                <p:spPr>
                  <a:xfrm>
                    <a:off x="3960103" y="2898613"/>
                    <a:ext cx="1057725" cy="307777"/>
                  </a:xfrm>
                  <a:prstGeom prst="rect">
                    <a:avLst/>
                  </a:prstGeom>
                  <a:noFill/>
                </p:spPr>
                <p:txBody>
                  <a:bodyPr wrap="none" rtlCol="0">
                    <a:spAutoFit/>
                  </a:bodyPr>
                  <a:lstStyle/>
                  <a:p>
                    <a:r>
                      <a:rPr lang="en-US" sz="1400" b="1" dirty="0"/>
                      <a:t>User Profile</a:t>
                    </a:r>
                  </a:p>
                </p:txBody>
              </p:sp>
            </p:grpSp>
            <p:sp>
              <p:nvSpPr>
                <p:cNvPr id="30" name="Rectangle: Rounded Corners 29">
                  <a:extLst>
                    <a:ext uri="{FF2B5EF4-FFF2-40B4-BE49-F238E27FC236}">
                      <a16:creationId xmlns:a16="http://schemas.microsoft.com/office/drawing/2014/main" id="{7DF5554C-9CD3-4E3B-8261-F8CF40B91C44}"/>
                    </a:ext>
                  </a:extLst>
                </p:cNvPr>
                <p:cNvSpPr/>
                <p:nvPr/>
              </p:nvSpPr>
              <p:spPr>
                <a:xfrm>
                  <a:off x="4003595" y="3218382"/>
                  <a:ext cx="2533384" cy="862399"/>
                </a:xfrm>
                <a:prstGeom prst="roundRect">
                  <a:avLst>
                    <a:gd name="adj" fmla="val 5918"/>
                  </a:avLst>
                </a:prstGeom>
                <a:no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 name="Group 6">
                <a:extLst>
                  <a:ext uri="{FF2B5EF4-FFF2-40B4-BE49-F238E27FC236}">
                    <a16:creationId xmlns:a16="http://schemas.microsoft.com/office/drawing/2014/main" id="{1DBE05D8-3719-4809-B475-8EEBADF2C62F}"/>
                  </a:ext>
                </a:extLst>
              </p:cNvPr>
              <p:cNvGrpSpPr/>
              <p:nvPr/>
            </p:nvGrpSpPr>
            <p:grpSpPr>
              <a:xfrm>
                <a:off x="2298721" y="2525357"/>
                <a:ext cx="2215552" cy="520259"/>
                <a:chOff x="501458" y="3775945"/>
                <a:chExt cx="2014138" cy="472963"/>
              </a:xfrm>
            </p:grpSpPr>
            <p:grpSp>
              <p:nvGrpSpPr>
                <p:cNvPr id="8" name="Group 7">
                  <a:extLst>
                    <a:ext uri="{FF2B5EF4-FFF2-40B4-BE49-F238E27FC236}">
                      <a16:creationId xmlns:a16="http://schemas.microsoft.com/office/drawing/2014/main" id="{ADDBDCF3-2F1A-4AE9-A9F8-83315D94BBA7}"/>
                    </a:ext>
                  </a:extLst>
                </p:cNvPr>
                <p:cNvGrpSpPr/>
                <p:nvPr/>
              </p:nvGrpSpPr>
              <p:grpSpPr>
                <a:xfrm>
                  <a:off x="501458" y="3870423"/>
                  <a:ext cx="2014138" cy="202397"/>
                  <a:chOff x="482165" y="2130797"/>
                  <a:chExt cx="2014138" cy="202397"/>
                </a:xfrm>
              </p:grpSpPr>
              <p:pic>
                <p:nvPicPr>
                  <p:cNvPr id="19" name="Picture 10" descr="Image result for youtube video icon">
                    <a:extLst>
                      <a:ext uri="{FF2B5EF4-FFF2-40B4-BE49-F238E27FC236}">
                        <a16:creationId xmlns:a16="http://schemas.microsoft.com/office/drawing/2014/main" id="{028AF76C-C5DF-4CA2-8DA9-0F2E7F808B7F}"/>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482165" y="2130797"/>
                    <a:ext cx="202397" cy="20239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Image result for youtube video icon">
                    <a:extLst>
                      <a:ext uri="{FF2B5EF4-FFF2-40B4-BE49-F238E27FC236}">
                        <a16:creationId xmlns:a16="http://schemas.microsoft.com/office/drawing/2014/main" id="{8823DD46-92B7-4F3B-9DFC-8537CDD2DE5A}"/>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731931" y="2130797"/>
                    <a:ext cx="202397" cy="20239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descr="Image result for youtube video icon">
                    <a:extLst>
                      <a:ext uri="{FF2B5EF4-FFF2-40B4-BE49-F238E27FC236}">
                        <a16:creationId xmlns:a16="http://schemas.microsoft.com/office/drawing/2014/main" id="{0FA3A2CE-91E4-4F7D-9E39-EDB0264C8EB3}"/>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1003955" y="2130797"/>
                    <a:ext cx="202397" cy="20239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0" descr="Image result for youtube video icon">
                    <a:extLst>
                      <a:ext uri="{FF2B5EF4-FFF2-40B4-BE49-F238E27FC236}">
                        <a16:creationId xmlns:a16="http://schemas.microsoft.com/office/drawing/2014/main" id="{04A9A6ED-F71C-46A0-91FF-D37569A1AA3A}"/>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1253721" y="2130797"/>
                    <a:ext cx="202397" cy="20239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0" descr="Image result for youtube video icon">
                    <a:extLst>
                      <a:ext uri="{FF2B5EF4-FFF2-40B4-BE49-F238E27FC236}">
                        <a16:creationId xmlns:a16="http://schemas.microsoft.com/office/drawing/2014/main" id="{1683CF55-3EED-486E-85D9-1E5D80A81D75}"/>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1784472" y="2130797"/>
                    <a:ext cx="202397" cy="20239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Image result for youtube video icon">
                    <a:extLst>
                      <a:ext uri="{FF2B5EF4-FFF2-40B4-BE49-F238E27FC236}">
                        <a16:creationId xmlns:a16="http://schemas.microsoft.com/office/drawing/2014/main" id="{4286B4A8-2CB5-4E1F-84B7-1045C134ECB2}"/>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2034238" y="2130797"/>
                    <a:ext cx="202397" cy="20239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0" descr="Image result for youtube video icon">
                    <a:extLst>
                      <a:ext uri="{FF2B5EF4-FFF2-40B4-BE49-F238E27FC236}">
                        <a16:creationId xmlns:a16="http://schemas.microsoft.com/office/drawing/2014/main" id="{E36768FC-C463-492F-9BDC-EE93BD7AFB56}"/>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2293906" y="2130797"/>
                    <a:ext cx="202397" cy="202397"/>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8">
                  <a:extLst>
                    <a:ext uri="{FF2B5EF4-FFF2-40B4-BE49-F238E27FC236}">
                      <a16:creationId xmlns:a16="http://schemas.microsoft.com/office/drawing/2014/main" id="{20235B21-3A95-41FC-8BF3-412A2AE28508}"/>
                    </a:ext>
                  </a:extLst>
                </p:cNvPr>
                <p:cNvSpPr txBox="1"/>
                <p:nvPr/>
              </p:nvSpPr>
              <p:spPr>
                <a:xfrm>
                  <a:off x="1471297" y="3775945"/>
                  <a:ext cx="319318" cy="307777"/>
                </a:xfrm>
                <a:prstGeom prst="rect">
                  <a:avLst/>
                </a:prstGeom>
                <a:noFill/>
              </p:spPr>
              <p:txBody>
                <a:bodyPr wrap="none" rtlCol="0">
                  <a:spAutoFit/>
                </a:bodyPr>
                <a:lstStyle/>
                <a:p>
                  <a:r>
                    <a:rPr lang="en-US" sz="1400" dirty="0"/>
                    <a:t>…</a:t>
                  </a:r>
                  <a:endParaRPr lang="en-US" dirty="0"/>
                </a:p>
              </p:txBody>
            </p:sp>
            <p:grpSp>
              <p:nvGrpSpPr>
                <p:cNvPr id="10" name="Group 9">
                  <a:extLst>
                    <a:ext uri="{FF2B5EF4-FFF2-40B4-BE49-F238E27FC236}">
                      <a16:creationId xmlns:a16="http://schemas.microsoft.com/office/drawing/2014/main" id="{BB1277E0-0B2A-42E7-96F0-1429744A16A6}"/>
                    </a:ext>
                  </a:extLst>
                </p:cNvPr>
                <p:cNvGrpSpPr/>
                <p:nvPr/>
              </p:nvGrpSpPr>
              <p:grpSpPr>
                <a:xfrm>
                  <a:off x="516422" y="4083722"/>
                  <a:ext cx="936645" cy="158173"/>
                  <a:chOff x="516422" y="4083722"/>
                  <a:chExt cx="936645" cy="158173"/>
                </a:xfrm>
              </p:grpSpPr>
              <p:pic>
                <p:nvPicPr>
                  <p:cNvPr id="15" name="Picture 6" descr="Related image">
                    <a:extLst>
                      <a:ext uri="{FF2B5EF4-FFF2-40B4-BE49-F238E27FC236}">
                        <a16:creationId xmlns:a16="http://schemas.microsoft.com/office/drawing/2014/main" id="{053CF35F-82A1-40DC-8A0B-EFC595BD88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422" y="4083722"/>
                    <a:ext cx="160174" cy="15116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Related image">
                    <a:extLst>
                      <a:ext uri="{FF2B5EF4-FFF2-40B4-BE49-F238E27FC236}">
                        <a16:creationId xmlns:a16="http://schemas.microsoft.com/office/drawing/2014/main" id="{09A052AE-11ED-4DAD-8B0F-24DB414306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646" y="4083722"/>
                    <a:ext cx="160174" cy="15116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Related image">
                    <a:extLst>
                      <a:ext uri="{FF2B5EF4-FFF2-40B4-BE49-F238E27FC236}">
                        <a16:creationId xmlns:a16="http://schemas.microsoft.com/office/drawing/2014/main" id="{A1184E8C-CA38-4529-A6B9-D5BA30669D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588" y="4090735"/>
                    <a:ext cx="160174" cy="15116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Related image">
                    <a:extLst>
                      <a:ext uri="{FF2B5EF4-FFF2-40B4-BE49-F238E27FC236}">
                        <a16:creationId xmlns:a16="http://schemas.microsoft.com/office/drawing/2014/main" id="{BE9DE319-7030-497E-A015-B203FC51BD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2893" y="4090735"/>
                    <a:ext cx="160174" cy="15116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11AEFEDF-9A56-4BFA-BBB4-00CC07FC6415}"/>
                    </a:ext>
                  </a:extLst>
                </p:cNvPr>
                <p:cNvGrpSpPr/>
                <p:nvPr/>
              </p:nvGrpSpPr>
              <p:grpSpPr>
                <a:xfrm>
                  <a:off x="1795950" y="4090735"/>
                  <a:ext cx="689421" cy="158173"/>
                  <a:chOff x="763646" y="4083722"/>
                  <a:chExt cx="689421" cy="158173"/>
                </a:xfrm>
              </p:grpSpPr>
              <p:pic>
                <p:nvPicPr>
                  <p:cNvPr id="12" name="Picture 6" descr="Related image">
                    <a:extLst>
                      <a:ext uri="{FF2B5EF4-FFF2-40B4-BE49-F238E27FC236}">
                        <a16:creationId xmlns:a16="http://schemas.microsoft.com/office/drawing/2014/main" id="{7F7D29A9-2EF2-4EA0-8220-A4EEC26D5A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646" y="4083722"/>
                    <a:ext cx="160174" cy="1511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lated image">
                    <a:extLst>
                      <a:ext uri="{FF2B5EF4-FFF2-40B4-BE49-F238E27FC236}">
                        <a16:creationId xmlns:a16="http://schemas.microsoft.com/office/drawing/2014/main" id="{9568575F-EE9C-4794-8F92-CE9166E58A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588" y="4090735"/>
                    <a:ext cx="160174" cy="15116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Related image">
                    <a:extLst>
                      <a:ext uri="{FF2B5EF4-FFF2-40B4-BE49-F238E27FC236}">
                        <a16:creationId xmlns:a16="http://schemas.microsoft.com/office/drawing/2014/main" id="{D654677F-B38A-4EB1-BBD5-DECF066DB0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2893" y="4090735"/>
                    <a:ext cx="160174" cy="151160"/>
                  </a:xfrm>
                  <a:prstGeom prst="rect">
                    <a:avLst/>
                  </a:prstGeom>
                  <a:noFill/>
                  <a:extLst>
                    <a:ext uri="{909E8E84-426E-40DD-AFC4-6F175D3DCCD1}">
                      <a14:hiddenFill xmlns:a14="http://schemas.microsoft.com/office/drawing/2010/main">
                        <a:solidFill>
                          <a:srgbClr val="FFFFFF"/>
                        </a:solidFill>
                      </a14:hiddenFill>
                    </a:ext>
                  </a:extLst>
                </p:spPr>
              </p:pic>
            </p:grpSp>
          </p:grpSp>
        </p:grpSp>
        <p:pic>
          <p:nvPicPr>
            <p:cNvPr id="64" name="Picture 4" descr="Image result for girl icon">
              <a:extLst>
                <a:ext uri="{FF2B5EF4-FFF2-40B4-BE49-F238E27FC236}">
                  <a16:creationId xmlns:a16="http://schemas.microsoft.com/office/drawing/2014/main" id="{782A3803-F5DA-4DD1-B0ED-1F36D19E03F2}"/>
                </a:ext>
              </a:extLst>
            </p:cNvPr>
            <p:cNvPicPr>
              <a:picLocks noChangeAspect="1" noChangeArrowheads="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val="0"/>
                </a:ext>
              </a:extLst>
            </a:blip>
            <a:srcRect/>
            <a:stretch>
              <a:fillRect/>
            </a:stretch>
          </p:blipFill>
          <p:spPr bwMode="auto">
            <a:xfrm>
              <a:off x="8139262" y="1768204"/>
              <a:ext cx="295695" cy="295695"/>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Slide Number Placeholder 28">
            <a:extLst>
              <a:ext uri="{FF2B5EF4-FFF2-40B4-BE49-F238E27FC236}">
                <a16:creationId xmlns:a16="http://schemas.microsoft.com/office/drawing/2014/main" id="{FF609B90-A5B6-4CA5-9989-A4BE6CD403C0}"/>
              </a:ext>
            </a:extLst>
          </p:cNvPr>
          <p:cNvSpPr>
            <a:spLocks noGrp="1"/>
          </p:cNvSpPr>
          <p:nvPr>
            <p:ph type="sldNum" sz="quarter" idx="12"/>
          </p:nvPr>
        </p:nvSpPr>
        <p:spPr/>
        <p:txBody>
          <a:bodyPr/>
          <a:lstStyle/>
          <a:p>
            <a:fld id="{B1E47185-3E2A-46B7-BFBE-75BAE8CB2AB3}" type="slidenum">
              <a:rPr lang="en-US" smtClean="0"/>
              <a:t>7</a:t>
            </a:fld>
            <a:endParaRPr lang="en-US" dirty="0"/>
          </a:p>
        </p:txBody>
      </p:sp>
      <p:grpSp>
        <p:nvGrpSpPr>
          <p:cNvPr id="32" name="Group 31">
            <a:extLst>
              <a:ext uri="{FF2B5EF4-FFF2-40B4-BE49-F238E27FC236}">
                <a16:creationId xmlns:a16="http://schemas.microsoft.com/office/drawing/2014/main" id="{0123770C-1B2B-4F05-B33D-25308E9E4CCB}"/>
              </a:ext>
            </a:extLst>
          </p:cNvPr>
          <p:cNvGrpSpPr/>
          <p:nvPr/>
        </p:nvGrpSpPr>
        <p:grpSpPr>
          <a:xfrm>
            <a:off x="8645131" y="4627941"/>
            <a:ext cx="3238298" cy="1248238"/>
            <a:chOff x="8638511" y="4010621"/>
            <a:chExt cx="3238298" cy="1248238"/>
          </a:xfrm>
        </p:grpSpPr>
        <p:grpSp>
          <p:nvGrpSpPr>
            <p:cNvPr id="42" name="Group 41">
              <a:extLst>
                <a:ext uri="{FF2B5EF4-FFF2-40B4-BE49-F238E27FC236}">
                  <a16:creationId xmlns:a16="http://schemas.microsoft.com/office/drawing/2014/main" id="{2C4C0A05-9C33-4369-9F17-008C9F5C14D1}"/>
                </a:ext>
              </a:extLst>
            </p:cNvPr>
            <p:cNvGrpSpPr/>
            <p:nvPr/>
          </p:nvGrpSpPr>
          <p:grpSpPr>
            <a:xfrm>
              <a:off x="9063867" y="4010621"/>
              <a:ext cx="2812942" cy="1248238"/>
              <a:chOff x="2187809" y="4491835"/>
              <a:chExt cx="2812942" cy="1248238"/>
            </a:xfrm>
          </p:grpSpPr>
          <p:sp>
            <p:nvSpPr>
              <p:cNvPr id="43" name="TextBox 42">
                <a:extLst>
                  <a:ext uri="{FF2B5EF4-FFF2-40B4-BE49-F238E27FC236}">
                    <a16:creationId xmlns:a16="http://schemas.microsoft.com/office/drawing/2014/main" id="{2ACCE166-CE7C-4681-BD10-5F82F5F68646}"/>
                  </a:ext>
                </a:extLst>
              </p:cNvPr>
              <p:cNvSpPr txBox="1"/>
              <p:nvPr/>
            </p:nvSpPr>
            <p:spPr>
              <a:xfrm>
                <a:off x="2187809" y="4491835"/>
                <a:ext cx="1057725" cy="307777"/>
              </a:xfrm>
              <a:prstGeom prst="rect">
                <a:avLst/>
              </a:prstGeom>
              <a:noFill/>
            </p:spPr>
            <p:txBody>
              <a:bodyPr wrap="none" rtlCol="0">
                <a:spAutoFit/>
              </a:bodyPr>
              <a:lstStyle/>
              <a:p>
                <a:r>
                  <a:rPr lang="en-US" sz="1400" b="1" dirty="0"/>
                  <a:t>User Profile</a:t>
                </a:r>
              </a:p>
            </p:txBody>
          </p:sp>
          <p:sp>
            <p:nvSpPr>
              <p:cNvPr id="44" name="Rectangle: Rounded Corners 43">
                <a:extLst>
                  <a:ext uri="{FF2B5EF4-FFF2-40B4-BE49-F238E27FC236}">
                    <a16:creationId xmlns:a16="http://schemas.microsoft.com/office/drawing/2014/main" id="{BA6DC98A-4D9F-48B6-BCC6-D58C982250FF}"/>
                  </a:ext>
                </a:extLst>
              </p:cNvPr>
              <p:cNvSpPr/>
              <p:nvPr/>
            </p:nvSpPr>
            <p:spPr>
              <a:xfrm>
                <a:off x="2189629" y="4851045"/>
                <a:ext cx="2811122" cy="889028"/>
              </a:xfrm>
              <a:prstGeom prst="roundRect">
                <a:avLst>
                  <a:gd name="adj" fmla="val 5918"/>
                </a:avLst>
              </a:prstGeom>
              <a:no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4E0AF1E9-50ED-48B1-83BC-CD3FB7547F65}"/>
                  </a:ext>
                </a:extLst>
              </p:cNvPr>
              <p:cNvGrpSpPr/>
              <p:nvPr/>
            </p:nvGrpSpPr>
            <p:grpSpPr>
              <a:xfrm>
                <a:off x="2475189" y="4980493"/>
                <a:ext cx="2215552" cy="520259"/>
                <a:chOff x="501458" y="3775945"/>
                <a:chExt cx="2014138" cy="472963"/>
              </a:xfrm>
            </p:grpSpPr>
            <p:grpSp>
              <p:nvGrpSpPr>
                <p:cNvPr id="48" name="Group 47">
                  <a:extLst>
                    <a:ext uri="{FF2B5EF4-FFF2-40B4-BE49-F238E27FC236}">
                      <a16:creationId xmlns:a16="http://schemas.microsoft.com/office/drawing/2014/main" id="{135AFBDB-524B-418A-8498-3239A5B41F6F}"/>
                    </a:ext>
                  </a:extLst>
                </p:cNvPr>
                <p:cNvGrpSpPr/>
                <p:nvPr/>
              </p:nvGrpSpPr>
              <p:grpSpPr>
                <a:xfrm>
                  <a:off x="501458" y="3870423"/>
                  <a:ext cx="2014138" cy="202397"/>
                  <a:chOff x="482165" y="2130797"/>
                  <a:chExt cx="2014138" cy="202397"/>
                </a:xfrm>
              </p:grpSpPr>
              <p:pic>
                <p:nvPicPr>
                  <p:cNvPr id="57" name="Picture 10" descr="Image result for youtube video icon">
                    <a:extLst>
                      <a:ext uri="{FF2B5EF4-FFF2-40B4-BE49-F238E27FC236}">
                        <a16:creationId xmlns:a16="http://schemas.microsoft.com/office/drawing/2014/main" id="{83658CEA-5A68-4F04-81FD-30DEFF5AF1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165" y="2130797"/>
                    <a:ext cx="202397" cy="202397"/>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0" descr="Image result for youtube video icon">
                    <a:extLst>
                      <a:ext uri="{FF2B5EF4-FFF2-40B4-BE49-F238E27FC236}">
                        <a16:creationId xmlns:a16="http://schemas.microsoft.com/office/drawing/2014/main" id="{53F692C9-12E0-46F2-AFA9-7A01C88C66AA}"/>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731931" y="2130797"/>
                    <a:ext cx="202397" cy="202397"/>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0" descr="Image result for youtube video icon">
                    <a:extLst>
                      <a:ext uri="{FF2B5EF4-FFF2-40B4-BE49-F238E27FC236}">
                        <a16:creationId xmlns:a16="http://schemas.microsoft.com/office/drawing/2014/main" id="{0E4D1156-99E0-4953-B3E9-346AF0B76F74}"/>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1003955" y="2130797"/>
                    <a:ext cx="202397" cy="202397"/>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0" descr="Image result for youtube video icon">
                    <a:extLst>
                      <a:ext uri="{FF2B5EF4-FFF2-40B4-BE49-F238E27FC236}">
                        <a16:creationId xmlns:a16="http://schemas.microsoft.com/office/drawing/2014/main" id="{4D98B173-C42B-44D3-A243-E3C94597B9E4}"/>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1253721" y="2130797"/>
                    <a:ext cx="202397" cy="202397"/>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10" descr="Image result for youtube video icon">
                    <a:extLst>
                      <a:ext uri="{FF2B5EF4-FFF2-40B4-BE49-F238E27FC236}">
                        <a16:creationId xmlns:a16="http://schemas.microsoft.com/office/drawing/2014/main" id="{0BB97A56-ABE8-4906-B1A5-EEACACCC3D78}"/>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1784472" y="2130797"/>
                    <a:ext cx="202397" cy="202397"/>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10" descr="Image result for youtube video icon">
                    <a:extLst>
                      <a:ext uri="{FF2B5EF4-FFF2-40B4-BE49-F238E27FC236}">
                        <a16:creationId xmlns:a16="http://schemas.microsoft.com/office/drawing/2014/main" id="{F5A05CDE-C508-414D-9D82-DBDD4B54C5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4238" y="2130797"/>
                    <a:ext cx="202397" cy="202397"/>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10" descr="Image result for youtube video icon">
                    <a:extLst>
                      <a:ext uri="{FF2B5EF4-FFF2-40B4-BE49-F238E27FC236}">
                        <a16:creationId xmlns:a16="http://schemas.microsoft.com/office/drawing/2014/main" id="{D9FC6B51-9C59-4256-B77C-0BA75F8E4B43}"/>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2293906" y="2130797"/>
                    <a:ext cx="202397" cy="202397"/>
                  </a:xfrm>
                  <a:prstGeom prst="rect">
                    <a:avLst/>
                  </a:prstGeom>
                  <a:noFill/>
                  <a:extLst>
                    <a:ext uri="{909E8E84-426E-40DD-AFC4-6F175D3DCCD1}">
                      <a14:hiddenFill xmlns:a14="http://schemas.microsoft.com/office/drawing/2010/main">
                        <a:solidFill>
                          <a:srgbClr val="FFFFFF"/>
                        </a:solidFill>
                      </a14:hiddenFill>
                    </a:ext>
                  </a:extLst>
                </p:spPr>
              </p:pic>
            </p:grpSp>
            <p:sp>
              <p:nvSpPr>
                <p:cNvPr id="49" name="TextBox 48">
                  <a:extLst>
                    <a:ext uri="{FF2B5EF4-FFF2-40B4-BE49-F238E27FC236}">
                      <a16:creationId xmlns:a16="http://schemas.microsoft.com/office/drawing/2014/main" id="{35EEFD05-A542-4F55-BD3B-19C9021511B1}"/>
                    </a:ext>
                  </a:extLst>
                </p:cNvPr>
                <p:cNvSpPr txBox="1"/>
                <p:nvPr/>
              </p:nvSpPr>
              <p:spPr>
                <a:xfrm>
                  <a:off x="1471297" y="3775945"/>
                  <a:ext cx="319318" cy="307777"/>
                </a:xfrm>
                <a:prstGeom prst="rect">
                  <a:avLst/>
                </a:prstGeom>
                <a:noFill/>
              </p:spPr>
              <p:txBody>
                <a:bodyPr wrap="none" rtlCol="0">
                  <a:spAutoFit/>
                </a:bodyPr>
                <a:lstStyle/>
                <a:p>
                  <a:r>
                    <a:rPr lang="en-US" sz="1400" dirty="0"/>
                    <a:t>…</a:t>
                  </a:r>
                  <a:endParaRPr lang="en-US" dirty="0"/>
                </a:p>
              </p:txBody>
            </p:sp>
            <p:grpSp>
              <p:nvGrpSpPr>
                <p:cNvPr id="50" name="Group 49">
                  <a:extLst>
                    <a:ext uri="{FF2B5EF4-FFF2-40B4-BE49-F238E27FC236}">
                      <a16:creationId xmlns:a16="http://schemas.microsoft.com/office/drawing/2014/main" id="{5B769E85-24B5-4612-A15D-761FFBDFF08D}"/>
                    </a:ext>
                  </a:extLst>
                </p:cNvPr>
                <p:cNvGrpSpPr/>
                <p:nvPr/>
              </p:nvGrpSpPr>
              <p:grpSpPr>
                <a:xfrm>
                  <a:off x="763646" y="4083722"/>
                  <a:ext cx="689421" cy="158173"/>
                  <a:chOff x="763646" y="4083722"/>
                  <a:chExt cx="689421" cy="158173"/>
                </a:xfrm>
              </p:grpSpPr>
              <p:pic>
                <p:nvPicPr>
                  <p:cNvPr id="54" name="Picture 6" descr="Related image">
                    <a:extLst>
                      <a:ext uri="{FF2B5EF4-FFF2-40B4-BE49-F238E27FC236}">
                        <a16:creationId xmlns:a16="http://schemas.microsoft.com/office/drawing/2014/main" id="{7A3F8F36-482D-4F4C-B735-D4D0A94E40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646" y="4083722"/>
                    <a:ext cx="160174" cy="15116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6" descr="Related image">
                    <a:extLst>
                      <a:ext uri="{FF2B5EF4-FFF2-40B4-BE49-F238E27FC236}">
                        <a16:creationId xmlns:a16="http://schemas.microsoft.com/office/drawing/2014/main" id="{25BEF226-56FE-4547-9BF7-468A000E9C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588" y="4090735"/>
                    <a:ext cx="160174" cy="15116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6" descr="Related image">
                    <a:extLst>
                      <a:ext uri="{FF2B5EF4-FFF2-40B4-BE49-F238E27FC236}">
                        <a16:creationId xmlns:a16="http://schemas.microsoft.com/office/drawing/2014/main" id="{8C4F3C17-ED6A-4E3A-814F-2F78D6B60A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2893" y="4090735"/>
                    <a:ext cx="160174" cy="15116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1" name="Group 50">
                  <a:extLst>
                    <a:ext uri="{FF2B5EF4-FFF2-40B4-BE49-F238E27FC236}">
                      <a16:creationId xmlns:a16="http://schemas.microsoft.com/office/drawing/2014/main" id="{8E68316D-CC8D-4EA2-AB9C-B93B0F6D093A}"/>
                    </a:ext>
                  </a:extLst>
                </p:cNvPr>
                <p:cNvGrpSpPr/>
                <p:nvPr/>
              </p:nvGrpSpPr>
              <p:grpSpPr>
                <a:xfrm>
                  <a:off x="1795950" y="4090735"/>
                  <a:ext cx="689421" cy="158173"/>
                  <a:chOff x="763646" y="4083722"/>
                  <a:chExt cx="689421" cy="158173"/>
                </a:xfrm>
              </p:grpSpPr>
              <p:pic>
                <p:nvPicPr>
                  <p:cNvPr id="52" name="Picture 6" descr="Related image">
                    <a:extLst>
                      <a:ext uri="{FF2B5EF4-FFF2-40B4-BE49-F238E27FC236}">
                        <a16:creationId xmlns:a16="http://schemas.microsoft.com/office/drawing/2014/main" id="{8511B64B-79C1-4477-8AB9-A7C043EF2D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646" y="4083722"/>
                    <a:ext cx="160174" cy="15116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6" descr="Related image">
                    <a:extLst>
                      <a:ext uri="{FF2B5EF4-FFF2-40B4-BE49-F238E27FC236}">
                        <a16:creationId xmlns:a16="http://schemas.microsoft.com/office/drawing/2014/main" id="{F9D4C9FA-395A-4F91-855D-081CC2D581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2893" y="4090735"/>
                    <a:ext cx="160174" cy="151160"/>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46" name="Picture 12" descr="Image result for click icon">
                <a:extLst>
                  <a:ext uri="{FF2B5EF4-FFF2-40B4-BE49-F238E27FC236}">
                    <a16:creationId xmlns:a16="http://schemas.microsoft.com/office/drawing/2014/main" id="{DFB032AA-60A5-4EB4-BEA3-147CDE2F5B8E}"/>
                  </a:ext>
                </a:extLst>
              </p:cNvPr>
              <p:cNvPicPr>
                <a:picLocks noChangeAspect="1" noChangeArrowheads="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01838" y="5296930"/>
                <a:ext cx="187829" cy="1878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12" descr="Image result for click icon">
                <a:extLst>
                  <a:ext uri="{FF2B5EF4-FFF2-40B4-BE49-F238E27FC236}">
                    <a16:creationId xmlns:a16="http://schemas.microsoft.com/office/drawing/2014/main" id="{AC71B129-3E19-44A4-B523-6D5F1C413522}"/>
                  </a:ext>
                </a:extLst>
              </p:cNvPr>
              <p:cNvPicPr>
                <a:picLocks noChangeAspect="1" noChangeArrowheads="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09440" y="5304781"/>
                <a:ext cx="187829" cy="187829"/>
              </a:xfrm>
              <a:prstGeom prst="rect">
                <a:avLst/>
              </a:prstGeom>
              <a:noFill/>
              <a:extLst>
                <a:ext uri="{909E8E84-426E-40DD-AFC4-6F175D3DCCD1}">
                  <a14:hiddenFill xmlns:a14="http://schemas.microsoft.com/office/drawing/2010/main">
                    <a:solidFill>
                      <a:srgbClr val="FFFFFF"/>
                    </a:solidFill>
                  </a14:hiddenFill>
                </a:ext>
              </a:extLst>
            </p:spPr>
          </p:pic>
        </p:grpSp>
        <p:pic>
          <p:nvPicPr>
            <p:cNvPr id="5124" name="Picture 4" descr="Female user icon flat Royalty Free Vector Image">
              <a:extLst>
                <a:ext uri="{FF2B5EF4-FFF2-40B4-BE49-F238E27FC236}">
                  <a16:creationId xmlns:a16="http://schemas.microsoft.com/office/drawing/2014/main" id="{C0818247-EFF4-4CC7-AAAA-065BE1C71E9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7037" t="15665" r="16296" b="16696"/>
            <a:stretch/>
          </p:blipFill>
          <p:spPr bwMode="auto">
            <a:xfrm>
              <a:off x="8638511" y="4660810"/>
              <a:ext cx="280571" cy="30707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3696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3" end="1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5" end="1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3D40D9-C437-4FE3-AD6D-F794916BCA57}"/>
              </a:ext>
            </a:extLst>
          </p:cNvPr>
          <p:cNvSpPr>
            <a:spLocks noGrp="1"/>
          </p:cNvSpPr>
          <p:nvPr>
            <p:ph idx="1"/>
          </p:nvPr>
        </p:nvSpPr>
        <p:spPr>
          <a:xfrm>
            <a:off x="838200" y="1035049"/>
            <a:ext cx="10515600" cy="5485491"/>
          </a:xfrm>
        </p:spPr>
        <p:txBody>
          <a:bodyPr>
            <a:normAutofit lnSpcReduction="10000"/>
          </a:bodyPr>
          <a:lstStyle/>
          <a:p>
            <a:pPr marL="457200" indent="-457200">
              <a:spcBef>
                <a:spcPts val="1200"/>
              </a:spcBef>
            </a:pPr>
            <a:r>
              <a:rPr lang="en-US" dirty="0"/>
              <a:t>Reasons for user preference drifts</a:t>
            </a:r>
          </a:p>
          <a:p>
            <a:pPr marL="914400" lvl="1" indent="-457200">
              <a:spcBef>
                <a:spcPts val="1200"/>
              </a:spcBef>
            </a:pPr>
            <a:endParaRPr lang="en-US" dirty="0"/>
          </a:p>
          <a:p>
            <a:pPr marL="914400" lvl="1" indent="-457200">
              <a:spcBef>
                <a:spcPts val="1200"/>
              </a:spcBef>
            </a:pPr>
            <a:r>
              <a:rPr lang="en-US" dirty="0"/>
              <a:t>User tastes/behavior changes</a:t>
            </a:r>
          </a:p>
          <a:p>
            <a:pPr marL="914400" lvl="1" indent="-457200">
              <a:spcBef>
                <a:spcPts val="1200"/>
              </a:spcBef>
            </a:pPr>
            <a:endParaRPr lang="en-US" dirty="0"/>
          </a:p>
          <a:p>
            <a:pPr marL="914400" lvl="1" indent="-457200">
              <a:spcBef>
                <a:spcPts val="1200"/>
              </a:spcBef>
            </a:pPr>
            <a:r>
              <a:rPr lang="en-US" dirty="0"/>
              <a:t>Item popularity changes</a:t>
            </a:r>
          </a:p>
          <a:p>
            <a:pPr marL="914400" lvl="1" indent="-457200">
              <a:spcBef>
                <a:spcPts val="1200"/>
              </a:spcBef>
            </a:pPr>
            <a:endParaRPr lang="en-US" dirty="0"/>
          </a:p>
          <a:p>
            <a:pPr marL="914400" lvl="1" indent="-457200">
              <a:spcBef>
                <a:spcPts val="1200"/>
              </a:spcBef>
            </a:pPr>
            <a:r>
              <a:rPr lang="en-US" dirty="0"/>
              <a:t>New items</a:t>
            </a:r>
          </a:p>
          <a:p>
            <a:pPr marL="914400" lvl="1" indent="-457200">
              <a:spcBef>
                <a:spcPts val="1200"/>
              </a:spcBef>
            </a:pPr>
            <a:endParaRPr lang="en-US" dirty="0"/>
          </a:p>
          <a:p>
            <a:pPr marL="914400" lvl="1" indent="-457200">
              <a:spcBef>
                <a:spcPts val="1200"/>
              </a:spcBef>
            </a:pPr>
            <a:r>
              <a:rPr lang="en-US" dirty="0"/>
              <a:t>Etc.</a:t>
            </a:r>
          </a:p>
          <a:p>
            <a:pPr marL="914400" lvl="1" indent="-457200">
              <a:spcBef>
                <a:spcPts val="1200"/>
              </a:spcBef>
            </a:pPr>
            <a:endParaRPr lang="en-US" dirty="0"/>
          </a:p>
          <a:p>
            <a:pPr marL="0" indent="0">
              <a:spcBef>
                <a:spcPts val="1200"/>
              </a:spcBef>
              <a:buNone/>
            </a:pPr>
            <a:endParaRPr lang="en-US" dirty="0">
              <a:solidFill>
                <a:srgbClr val="C00000"/>
              </a:solidFill>
            </a:endParaRPr>
          </a:p>
          <a:p>
            <a:pPr marL="457200" indent="-457200">
              <a:spcBef>
                <a:spcPts val="1200"/>
              </a:spcBef>
            </a:pPr>
            <a:r>
              <a:rPr lang="en-US" dirty="0"/>
              <a:t>Leads to </a:t>
            </a:r>
            <a:r>
              <a:rPr lang="en-US" b="1" dirty="0"/>
              <a:t>recommender quality declining over time</a:t>
            </a:r>
          </a:p>
          <a:p>
            <a:pPr marL="0" indent="0">
              <a:buNone/>
            </a:pPr>
            <a:endParaRPr lang="en-US" dirty="0"/>
          </a:p>
          <a:p>
            <a:pPr marL="457200" indent="-457200">
              <a:buFont typeface="+mj-lt"/>
              <a:buAutoNum type="arabicPeriod"/>
            </a:pPr>
            <a:endParaRPr lang="en-US" dirty="0"/>
          </a:p>
          <a:p>
            <a:pPr marL="457200" indent="-457200">
              <a:buFont typeface="+mj-lt"/>
              <a:buAutoNum type="arabicPeriod"/>
            </a:pPr>
            <a:endParaRPr lang="en-US" dirty="0"/>
          </a:p>
        </p:txBody>
      </p:sp>
      <p:sp>
        <p:nvSpPr>
          <p:cNvPr id="4" name="Title 1">
            <a:extLst>
              <a:ext uri="{FF2B5EF4-FFF2-40B4-BE49-F238E27FC236}">
                <a16:creationId xmlns:a16="http://schemas.microsoft.com/office/drawing/2014/main" id="{D90A6693-C6F0-410E-B8D6-8A7E0243CA19}"/>
              </a:ext>
            </a:extLst>
          </p:cNvPr>
          <p:cNvSpPr>
            <a:spLocks noGrp="1"/>
          </p:cNvSpPr>
          <p:nvPr>
            <p:ph type="title"/>
          </p:nvPr>
        </p:nvSpPr>
        <p:spPr>
          <a:xfrm>
            <a:off x="800100" y="89352"/>
            <a:ext cx="10591800" cy="854075"/>
          </a:xfrm>
        </p:spPr>
        <p:txBody>
          <a:bodyPr>
            <a:normAutofit/>
          </a:bodyPr>
          <a:lstStyle/>
          <a:p>
            <a:r>
              <a:rPr lang="en-US" dirty="0">
                <a:solidFill>
                  <a:srgbClr val="C00000"/>
                </a:solidFill>
              </a:rPr>
              <a:t>2) Continuous changes in user preferences</a:t>
            </a:r>
          </a:p>
        </p:txBody>
      </p:sp>
      <p:grpSp>
        <p:nvGrpSpPr>
          <p:cNvPr id="5" name="Group 4">
            <a:extLst>
              <a:ext uri="{FF2B5EF4-FFF2-40B4-BE49-F238E27FC236}">
                <a16:creationId xmlns:a16="http://schemas.microsoft.com/office/drawing/2014/main" id="{1FCE4789-3EE7-439A-BDFE-016984E1CFC7}"/>
              </a:ext>
            </a:extLst>
          </p:cNvPr>
          <p:cNvGrpSpPr/>
          <p:nvPr/>
        </p:nvGrpSpPr>
        <p:grpSpPr>
          <a:xfrm>
            <a:off x="9304007" y="1967884"/>
            <a:ext cx="2202245" cy="1322277"/>
            <a:chOff x="4373771" y="4324926"/>
            <a:chExt cx="2664716" cy="1599956"/>
          </a:xfrm>
        </p:grpSpPr>
        <p:pic>
          <p:nvPicPr>
            <p:cNvPr id="11266" name="Picture 2" descr="Image result for preference icon">
              <a:extLst>
                <a:ext uri="{FF2B5EF4-FFF2-40B4-BE49-F238E27FC236}">
                  <a16:creationId xmlns:a16="http://schemas.microsoft.com/office/drawing/2014/main" id="{0F669418-BED4-4B55-B1FF-D987CC86AA5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129" t="46531" r="-6113" b="10846"/>
            <a:stretch/>
          </p:blipFill>
          <p:spPr bwMode="auto">
            <a:xfrm>
              <a:off x="5232400" y="4845382"/>
              <a:ext cx="1806087" cy="1079500"/>
            </a:xfrm>
            <a:prstGeom prst="trapezoid">
              <a:avLst>
                <a:gd name="adj" fmla="val 52605"/>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5B27232C-5B00-454B-930A-AA375899729F}"/>
                </a:ext>
              </a:extLst>
            </p:cNvPr>
            <p:cNvGrpSpPr/>
            <p:nvPr/>
          </p:nvGrpSpPr>
          <p:grpSpPr>
            <a:xfrm>
              <a:off x="4373771" y="5385132"/>
              <a:ext cx="858629" cy="520456"/>
              <a:chOff x="4265699" y="5461000"/>
              <a:chExt cx="858629" cy="520456"/>
            </a:xfrm>
          </p:grpSpPr>
          <p:pic>
            <p:nvPicPr>
              <p:cNvPr id="11268" name="Picture 4" descr="Image result for preference icon">
                <a:extLst>
                  <a:ext uri="{FF2B5EF4-FFF2-40B4-BE49-F238E27FC236}">
                    <a16:creationId xmlns:a16="http://schemas.microsoft.com/office/drawing/2014/main" id="{5D52916A-F724-4A0C-80DE-833A6B55E4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V="1">
                <a:off x="4603872" y="5461000"/>
                <a:ext cx="520456" cy="520456"/>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2" descr="Image result for user icon">
                <a:extLst>
                  <a:ext uri="{FF2B5EF4-FFF2-40B4-BE49-F238E27FC236}">
                    <a16:creationId xmlns:a16="http://schemas.microsoft.com/office/drawing/2014/main" id="{5C9B46F9-7D51-4DA0-A58A-F5FED07DA8D2}"/>
                  </a:ext>
                </a:extLst>
              </p:cNvPr>
              <p:cNvPicPr>
                <a:picLocks noChangeAspect="1" noChangeArrowheads="1"/>
              </p:cNvPicPr>
              <p:nvPr/>
            </p:nvPicPr>
            <p:blipFill>
              <a:blip r:embed="rId5">
                <a:biLevel thresh="75000"/>
                <a:extLst>
                  <a:ext uri="{28A0092B-C50C-407E-A947-70E740481C1C}">
                    <a14:useLocalDpi xmlns:a14="http://schemas.microsoft.com/office/drawing/2010/main" val="0"/>
                  </a:ext>
                </a:extLst>
              </a:blip>
              <a:srcRect/>
              <a:stretch>
                <a:fillRect/>
              </a:stretch>
            </p:blipFill>
            <p:spPr bwMode="auto">
              <a:xfrm>
                <a:off x="4265699" y="5552141"/>
                <a:ext cx="338173" cy="33817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9" name="Group 38">
              <a:extLst>
                <a:ext uri="{FF2B5EF4-FFF2-40B4-BE49-F238E27FC236}">
                  <a16:creationId xmlns:a16="http://schemas.microsoft.com/office/drawing/2014/main" id="{24BF18C7-D3CF-4840-9696-BF08D063D4A6}"/>
                </a:ext>
              </a:extLst>
            </p:cNvPr>
            <p:cNvGrpSpPr/>
            <p:nvPr/>
          </p:nvGrpSpPr>
          <p:grpSpPr>
            <a:xfrm>
              <a:off x="6179858" y="4324926"/>
              <a:ext cx="858629" cy="520456"/>
              <a:chOff x="4265699" y="5461000"/>
              <a:chExt cx="858629" cy="520456"/>
            </a:xfrm>
          </p:grpSpPr>
          <p:pic>
            <p:nvPicPr>
              <p:cNvPr id="40" name="Picture 4" descr="Image result for preference icon">
                <a:extLst>
                  <a:ext uri="{FF2B5EF4-FFF2-40B4-BE49-F238E27FC236}">
                    <a16:creationId xmlns:a16="http://schemas.microsoft.com/office/drawing/2014/main" id="{52815882-D869-4627-B7F2-FD5CE7A906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3872" y="5461000"/>
                <a:ext cx="520456" cy="52045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2" descr="Image result for user icon">
                <a:extLst>
                  <a:ext uri="{FF2B5EF4-FFF2-40B4-BE49-F238E27FC236}">
                    <a16:creationId xmlns:a16="http://schemas.microsoft.com/office/drawing/2014/main" id="{185F2F9B-3634-40F2-AF41-8D36CE328643}"/>
                  </a:ext>
                </a:extLst>
              </p:cNvPr>
              <p:cNvPicPr>
                <a:picLocks noChangeAspect="1" noChangeArrowheads="1"/>
              </p:cNvPicPr>
              <p:nvPr/>
            </p:nvPicPr>
            <p:blipFill>
              <a:blip r:embed="rId5">
                <a:biLevel thresh="75000"/>
                <a:extLst>
                  <a:ext uri="{28A0092B-C50C-407E-A947-70E740481C1C}">
                    <a14:useLocalDpi xmlns:a14="http://schemas.microsoft.com/office/drawing/2010/main" val="0"/>
                  </a:ext>
                </a:extLst>
              </a:blip>
              <a:srcRect/>
              <a:stretch>
                <a:fillRect/>
              </a:stretch>
            </p:blipFill>
            <p:spPr bwMode="auto">
              <a:xfrm>
                <a:off x="4265699" y="5552141"/>
                <a:ext cx="338173" cy="338173"/>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7" name="Slide Number Placeholder 6">
            <a:extLst>
              <a:ext uri="{FF2B5EF4-FFF2-40B4-BE49-F238E27FC236}">
                <a16:creationId xmlns:a16="http://schemas.microsoft.com/office/drawing/2014/main" id="{771E5625-FB95-4D8D-8571-7DD99A152F49}"/>
              </a:ext>
            </a:extLst>
          </p:cNvPr>
          <p:cNvSpPr>
            <a:spLocks noGrp="1"/>
          </p:cNvSpPr>
          <p:nvPr>
            <p:ph type="sldNum" sz="quarter" idx="12"/>
          </p:nvPr>
        </p:nvSpPr>
        <p:spPr/>
        <p:txBody>
          <a:bodyPr/>
          <a:lstStyle/>
          <a:p>
            <a:fld id="{B1E47185-3E2A-46B7-BFBE-75BAE8CB2AB3}" type="slidenum">
              <a:rPr lang="en-US" smtClean="0"/>
              <a:t>8</a:t>
            </a:fld>
            <a:endParaRPr lang="en-US" dirty="0"/>
          </a:p>
        </p:txBody>
      </p:sp>
    </p:spTree>
    <p:extLst>
      <p:ext uri="{BB962C8B-B14F-4D97-AF65-F5344CB8AC3E}">
        <p14:creationId xmlns:p14="http://schemas.microsoft.com/office/powerpoint/2010/main" val="283177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3D40D9-C437-4FE3-AD6D-F794916BCA57}"/>
              </a:ext>
            </a:extLst>
          </p:cNvPr>
          <p:cNvSpPr>
            <a:spLocks noGrp="1"/>
          </p:cNvSpPr>
          <p:nvPr>
            <p:ph idx="1"/>
          </p:nvPr>
        </p:nvSpPr>
        <p:spPr>
          <a:xfrm>
            <a:off x="838200" y="1044280"/>
            <a:ext cx="10515600" cy="5813720"/>
          </a:xfrm>
        </p:spPr>
        <p:txBody>
          <a:bodyPr>
            <a:normAutofit/>
          </a:bodyPr>
          <a:lstStyle/>
          <a:p>
            <a:r>
              <a:rPr lang="en-US" sz="2400" dirty="0"/>
              <a:t>Both limitations </a:t>
            </a:r>
            <a:r>
              <a:rPr lang="en-US" sz="2400" b="1" dirty="0"/>
              <a:t>co-exist</a:t>
            </a:r>
            <a:r>
              <a:rPr lang="en-US" sz="2400" dirty="0"/>
              <a:t> in typical RSs</a:t>
            </a:r>
          </a:p>
          <a:p>
            <a:r>
              <a:rPr lang="en-US" sz="2400" dirty="0"/>
              <a:t>Need consolidated solutions to mitigate both these limitations simultaneously</a:t>
            </a:r>
          </a:p>
          <a:p>
            <a:endParaRPr lang="en-US" sz="2400" dirty="0"/>
          </a:p>
          <a:p>
            <a:pPr marL="971550" lvl="1" indent="-514350">
              <a:buFont typeface="+mj-lt"/>
              <a:buAutoNum type="arabicParenR"/>
            </a:pPr>
            <a:r>
              <a:rPr lang="en-US" dirty="0">
                <a:solidFill>
                  <a:srgbClr val="C00000"/>
                </a:solidFill>
              </a:rPr>
              <a:t>Incomplete user profiles</a:t>
            </a:r>
          </a:p>
          <a:p>
            <a:pPr lvl="3">
              <a:buBlip>
                <a:blip r:embed="rId3"/>
              </a:buBlip>
            </a:pPr>
            <a:r>
              <a:rPr lang="en-US" sz="2200" dirty="0"/>
              <a:t>Use cross-network user profile information</a:t>
            </a:r>
          </a:p>
          <a:p>
            <a:pPr lvl="2"/>
            <a:endParaRPr lang="en-US" b="1" dirty="0"/>
          </a:p>
          <a:p>
            <a:pPr marL="914400" lvl="2" indent="0">
              <a:buNone/>
            </a:pPr>
            <a:endParaRPr lang="en-US" b="1" dirty="0"/>
          </a:p>
          <a:p>
            <a:pPr marL="914400" lvl="2" indent="0">
              <a:buNone/>
            </a:pPr>
            <a:endParaRPr lang="en-US" b="1" dirty="0"/>
          </a:p>
          <a:p>
            <a:pPr marL="914400" lvl="2" indent="0">
              <a:buNone/>
            </a:pPr>
            <a:endParaRPr lang="en-US" b="1" dirty="0"/>
          </a:p>
          <a:p>
            <a:pPr marL="914400" lvl="2" indent="0">
              <a:buNone/>
            </a:pPr>
            <a:endParaRPr lang="en-US" b="1" dirty="0"/>
          </a:p>
          <a:p>
            <a:pPr marL="914400" lvl="2" indent="0">
              <a:buNone/>
            </a:pPr>
            <a:endParaRPr lang="en-US" b="1" dirty="0"/>
          </a:p>
          <a:p>
            <a:pPr lvl="2"/>
            <a:endParaRPr lang="en-US" dirty="0"/>
          </a:p>
          <a:p>
            <a:pPr marL="971550" lvl="1" indent="-514350">
              <a:buFont typeface="+mj-lt"/>
              <a:buAutoNum type="arabicParenR"/>
            </a:pPr>
            <a:r>
              <a:rPr lang="en-US" dirty="0">
                <a:solidFill>
                  <a:srgbClr val="C00000"/>
                </a:solidFill>
              </a:rPr>
              <a:t>Continuous changes in user preferences</a:t>
            </a:r>
          </a:p>
          <a:p>
            <a:pPr lvl="3">
              <a:buBlip>
                <a:blip r:embed="rId3"/>
              </a:buBlip>
            </a:pPr>
            <a:r>
              <a:rPr lang="en-US" sz="2200" dirty="0"/>
              <a:t>Incorporate temporal context information</a:t>
            </a:r>
          </a:p>
          <a:p>
            <a:pPr lvl="3">
              <a:buBlip>
                <a:blip r:embed="rId3"/>
              </a:buBlip>
            </a:pPr>
            <a:r>
              <a:rPr lang="en-US" sz="2200" dirty="0"/>
              <a:t>Explicitly model user preference dynamics</a:t>
            </a:r>
            <a:r>
              <a:rPr lang="en-US" sz="2200" b="1" dirty="0"/>
              <a:t>	</a:t>
            </a:r>
            <a:endParaRPr lang="en-US" sz="2200" dirty="0"/>
          </a:p>
        </p:txBody>
      </p:sp>
      <p:sp>
        <p:nvSpPr>
          <p:cNvPr id="4" name="Title 1">
            <a:extLst>
              <a:ext uri="{FF2B5EF4-FFF2-40B4-BE49-F238E27FC236}">
                <a16:creationId xmlns:a16="http://schemas.microsoft.com/office/drawing/2014/main" id="{D90A6693-C6F0-410E-B8D6-8A7E0243CA19}"/>
              </a:ext>
            </a:extLst>
          </p:cNvPr>
          <p:cNvSpPr>
            <a:spLocks noGrp="1"/>
          </p:cNvSpPr>
          <p:nvPr>
            <p:ph type="title"/>
          </p:nvPr>
        </p:nvSpPr>
        <p:spPr>
          <a:xfrm>
            <a:off x="800100" y="89352"/>
            <a:ext cx="10591800" cy="854075"/>
          </a:xfrm>
        </p:spPr>
        <p:txBody>
          <a:bodyPr>
            <a:normAutofit/>
          </a:bodyPr>
          <a:lstStyle/>
          <a:p>
            <a:r>
              <a:rPr lang="en-US" dirty="0"/>
              <a:t>Solution</a:t>
            </a:r>
          </a:p>
        </p:txBody>
      </p:sp>
      <p:pic>
        <p:nvPicPr>
          <p:cNvPr id="39" name="Picture 4" descr="http://icons.iconarchive.com/icons/designbolts/free-male-avatars/icons-390.jpg">
            <a:extLst>
              <a:ext uri="{FF2B5EF4-FFF2-40B4-BE49-F238E27FC236}">
                <a16:creationId xmlns:a16="http://schemas.microsoft.com/office/drawing/2014/main" id="{39E1E43B-2CCB-4D0B-837D-52B1F0AA45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629" t="933" b="53425"/>
          <a:stretch/>
        </p:blipFill>
        <p:spPr bwMode="auto">
          <a:xfrm>
            <a:off x="5695207" y="4053281"/>
            <a:ext cx="437426" cy="438249"/>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Group 40">
            <a:extLst>
              <a:ext uri="{FF2B5EF4-FFF2-40B4-BE49-F238E27FC236}">
                <a16:creationId xmlns:a16="http://schemas.microsoft.com/office/drawing/2014/main" id="{54DC500E-25E3-4281-AF23-A7362E8FE831}"/>
              </a:ext>
            </a:extLst>
          </p:cNvPr>
          <p:cNvGrpSpPr/>
          <p:nvPr/>
        </p:nvGrpSpPr>
        <p:grpSpPr>
          <a:xfrm>
            <a:off x="4977047" y="3268362"/>
            <a:ext cx="1853488" cy="1964619"/>
            <a:chOff x="9384349" y="3709317"/>
            <a:chExt cx="2184153" cy="2315109"/>
          </a:xfrm>
        </p:grpSpPr>
        <p:pic>
          <p:nvPicPr>
            <p:cNvPr id="42" name="Picture 4" descr="Image result for social networks icons">
              <a:extLst>
                <a:ext uri="{FF2B5EF4-FFF2-40B4-BE49-F238E27FC236}">
                  <a16:creationId xmlns:a16="http://schemas.microsoft.com/office/drawing/2014/main" id="{42D3C74C-ED90-43EE-8E42-7C87C688CBF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116" t="23106" r="71242" b="67289"/>
            <a:stretch/>
          </p:blipFill>
          <p:spPr bwMode="auto">
            <a:xfrm>
              <a:off x="10270025" y="3709317"/>
              <a:ext cx="378336" cy="37690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descr="Image result for social networks icons">
              <a:extLst>
                <a:ext uri="{FF2B5EF4-FFF2-40B4-BE49-F238E27FC236}">
                  <a16:creationId xmlns:a16="http://schemas.microsoft.com/office/drawing/2014/main" id="{DAC87793-523D-495C-984D-7DB935E6200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1506" t="23480" r="58852" b="66915"/>
            <a:stretch/>
          </p:blipFill>
          <p:spPr bwMode="auto">
            <a:xfrm>
              <a:off x="11190166" y="4674124"/>
              <a:ext cx="378336" cy="376908"/>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Image result for social networks icons">
              <a:extLst>
                <a:ext uri="{FF2B5EF4-FFF2-40B4-BE49-F238E27FC236}">
                  <a16:creationId xmlns:a16="http://schemas.microsoft.com/office/drawing/2014/main" id="{8C1FAFB7-54A8-4219-AD0E-B4476B6A810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5427" t="23647" r="44931" b="66748"/>
            <a:stretch/>
          </p:blipFill>
          <p:spPr bwMode="auto">
            <a:xfrm>
              <a:off x="9384349" y="4703287"/>
              <a:ext cx="378336" cy="37690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Image result for social networks icons">
              <a:extLst>
                <a:ext uri="{FF2B5EF4-FFF2-40B4-BE49-F238E27FC236}">
                  <a16:creationId xmlns:a16="http://schemas.microsoft.com/office/drawing/2014/main" id="{1E923F11-EA3F-4443-9039-E384F1F6DC1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8085" t="23728" r="32273" b="66667"/>
            <a:stretch/>
          </p:blipFill>
          <p:spPr bwMode="auto">
            <a:xfrm>
              <a:off x="9574178" y="5374010"/>
              <a:ext cx="378336" cy="376908"/>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descr="Image result for social networks icons">
              <a:extLst>
                <a:ext uri="{FF2B5EF4-FFF2-40B4-BE49-F238E27FC236}">
                  <a16:creationId xmlns:a16="http://schemas.microsoft.com/office/drawing/2014/main" id="{A2BC7CEA-1FA0-4947-968B-D1320A658AC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1446" t="23649" r="18912" b="66746"/>
            <a:stretch/>
          </p:blipFill>
          <p:spPr bwMode="auto">
            <a:xfrm>
              <a:off x="10289904" y="5647518"/>
              <a:ext cx="378336" cy="37690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Image result for social networks icons">
              <a:extLst>
                <a:ext uri="{FF2B5EF4-FFF2-40B4-BE49-F238E27FC236}">
                  <a16:creationId xmlns:a16="http://schemas.microsoft.com/office/drawing/2014/main" id="{8C1703B3-C098-4D07-A8B1-CE8AC9B9435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5370" t="50381" r="44988" b="40014"/>
            <a:stretch/>
          </p:blipFill>
          <p:spPr bwMode="auto">
            <a:xfrm>
              <a:off x="9625451" y="4025650"/>
              <a:ext cx="378336" cy="376908"/>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descr="Image result for social networks icons">
              <a:extLst>
                <a:ext uri="{FF2B5EF4-FFF2-40B4-BE49-F238E27FC236}">
                  <a16:creationId xmlns:a16="http://schemas.microsoft.com/office/drawing/2014/main" id="{67819108-1DCE-4AD3-BBFD-84D47745F86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8243" t="49949" r="32115" b="40446"/>
            <a:stretch/>
          </p:blipFill>
          <p:spPr bwMode="auto">
            <a:xfrm>
              <a:off x="10914835" y="3924645"/>
              <a:ext cx="378336" cy="37690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 descr="Image result for social networks icons">
              <a:extLst>
                <a:ext uri="{FF2B5EF4-FFF2-40B4-BE49-F238E27FC236}">
                  <a16:creationId xmlns:a16="http://schemas.microsoft.com/office/drawing/2014/main" id="{2EE2601A-418F-482C-B753-C18809FCB32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5281" t="63984" r="45077" b="26411"/>
            <a:stretch/>
          </p:blipFill>
          <p:spPr bwMode="auto">
            <a:xfrm>
              <a:off x="10990185" y="5281770"/>
              <a:ext cx="378336" cy="376908"/>
            </a:xfrm>
            <a:prstGeom prst="rect">
              <a:avLst/>
            </a:prstGeom>
            <a:noFill/>
            <a:extLst>
              <a:ext uri="{909E8E84-426E-40DD-AFC4-6F175D3DCCD1}">
                <a14:hiddenFill xmlns:a14="http://schemas.microsoft.com/office/drawing/2010/main">
                  <a:solidFill>
                    <a:srgbClr val="FFFFFF"/>
                  </a:solidFill>
                </a14:hiddenFill>
              </a:ext>
            </a:extLst>
          </p:spPr>
        </p:pic>
        <p:pic>
          <p:nvPicPr>
            <p:cNvPr id="50" name="Graphic 49" descr="Arrow: Straight">
              <a:extLst>
                <a:ext uri="{FF2B5EF4-FFF2-40B4-BE49-F238E27FC236}">
                  <a16:creationId xmlns:a16="http://schemas.microsoft.com/office/drawing/2014/main" id="{86B81761-3044-4DBB-8351-7D142825E42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3150600">
              <a:off x="9906222" y="4298463"/>
              <a:ext cx="319358" cy="285162"/>
            </a:xfrm>
            <a:prstGeom prst="rect">
              <a:avLst/>
            </a:prstGeom>
          </p:spPr>
        </p:pic>
        <p:pic>
          <p:nvPicPr>
            <p:cNvPr id="51" name="Graphic 50" descr="Arrow: Straight">
              <a:extLst>
                <a:ext uri="{FF2B5EF4-FFF2-40B4-BE49-F238E27FC236}">
                  <a16:creationId xmlns:a16="http://schemas.microsoft.com/office/drawing/2014/main" id="{FC196C22-FBCE-41FB-ADCB-FF0C8FF993D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3150600" flipH="1" flipV="1">
              <a:off x="10730471" y="5095872"/>
              <a:ext cx="319358" cy="285162"/>
            </a:xfrm>
            <a:prstGeom prst="rect">
              <a:avLst/>
            </a:prstGeom>
          </p:spPr>
        </p:pic>
        <p:pic>
          <p:nvPicPr>
            <p:cNvPr id="52" name="Graphic 51" descr="Arrow: Straight">
              <a:extLst>
                <a:ext uri="{FF2B5EF4-FFF2-40B4-BE49-F238E27FC236}">
                  <a16:creationId xmlns:a16="http://schemas.microsoft.com/office/drawing/2014/main" id="{72256F48-CA4A-4E8F-A492-75AB701D5FD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7886952" flipH="1">
              <a:off x="10704071" y="4297288"/>
              <a:ext cx="319358" cy="285162"/>
            </a:xfrm>
            <a:prstGeom prst="rect">
              <a:avLst/>
            </a:prstGeom>
          </p:spPr>
        </p:pic>
        <p:pic>
          <p:nvPicPr>
            <p:cNvPr id="53" name="Graphic 52" descr="Arrow: Straight">
              <a:extLst>
                <a:ext uri="{FF2B5EF4-FFF2-40B4-BE49-F238E27FC236}">
                  <a16:creationId xmlns:a16="http://schemas.microsoft.com/office/drawing/2014/main" id="{7408A4C1-B294-4CAA-A643-96E61DCC08E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8449400" flipV="1">
              <a:off x="9904152" y="5163041"/>
              <a:ext cx="319358" cy="285162"/>
            </a:xfrm>
            <a:prstGeom prst="rect">
              <a:avLst/>
            </a:prstGeom>
          </p:spPr>
        </p:pic>
        <p:pic>
          <p:nvPicPr>
            <p:cNvPr id="54" name="Graphic 53" descr="Arrow: Straight">
              <a:extLst>
                <a:ext uri="{FF2B5EF4-FFF2-40B4-BE49-F238E27FC236}">
                  <a16:creationId xmlns:a16="http://schemas.microsoft.com/office/drawing/2014/main" id="{7DD2FCE6-4B1E-468F-83DD-2F5E65EFFDB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826547" y="4726496"/>
              <a:ext cx="319358" cy="285162"/>
            </a:xfrm>
            <a:prstGeom prst="rect">
              <a:avLst/>
            </a:prstGeom>
          </p:spPr>
        </p:pic>
        <p:pic>
          <p:nvPicPr>
            <p:cNvPr id="55" name="Graphic 54" descr="Arrow: Straight">
              <a:extLst>
                <a:ext uri="{FF2B5EF4-FFF2-40B4-BE49-F238E27FC236}">
                  <a16:creationId xmlns:a16="http://schemas.microsoft.com/office/drawing/2014/main" id="{BC151191-0355-4A7F-BDEE-1527F004DBE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800000">
              <a:off x="9804172" y="4737919"/>
              <a:ext cx="319358" cy="285162"/>
            </a:xfrm>
            <a:prstGeom prst="rect">
              <a:avLst/>
            </a:prstGeom>
          </p:spPr>
        </p:pic>
        <p:pic>
          <p:nvPicPr>
            <p:cNvPr id="56" name="Graphic 55" descr="Arrow: Straight">
              <a:extLst>
                <a:ext uri="{FF2B5EF4-FFF2-40B4-BE49-F238E27FC236}">
                  <a16:creationId xmlns:a16="http://schemas.microsoft.com/office/drawing/2014/main" id="{C9C8CFDB-EE0A-4938-9352-A9E85663D51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6200000">
              <a:off x="10292000" y="4142275"/>
              <a:ext cx="319358" cy="285162"/>
            </a:xfrm>
            <a:prstGeom prst="rect">
              <a:avLst/>
            </a:prstGeom>
          </p:spPr>
        </p:pic>
        <p:pic>
          <p:nvPicPr>
            <p:cNvPr id="57" name="Graphic 56" descr="Arrow: Straight">
              <a:extLst>
                <a:ext uri="{FF2B5EF4-FFF2-40B4-BE49-F238E27FC236}">
                  <a16:creationId xmlns:a16="http://schemas.microsoft.com/office/drawing/2014/main" id="{89C54909-C56B-436E-B1CC-C9B9224152A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flipV="1">
              <a:off x="10333992" y="5316876"/>
              <a:ext cx="319358" cy="285162"/>
            </a:xfrm>
            <a:prstGeom prst="rect">
              <a:avLst/>
            </a:prstGeom>
          </p:spPr>
        </p:pic>
      </p:grpSp>
      <p:pic>
        <p:nvPicPr>
          <p:cNvPr id="58" name="Picture 8" descr="Image result for user likings icons">
            <a:extLst>
              <a:ext uri="{FF2B5EF4-FFF2-40B4-BE49-F238E27FC236}">
                <a16:creationId xmlns:a16="http://schemas.microsoft.com/office/drawing/2014/main" id="{9E1B32E7-B0C0-415D-9D52-68231ED2917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5416" t="5110" r="5609" b="4813"/>
          <a:stretch/>
        </p:blipFill>
        <p:spPr bwMode="auto">
          <a:xfrm>
            <a:off x="5656921" y="4051640"/>
            <a:ext cx="442756" cy="421191"/>
          </a:xfrm>
          <a:prstGeom prst="rect">
            <a:avLst/>
          </a:prstGeom>
          <a:noFill/>
          <a:extLst>
            <a:ext uri="{909E8E84-426E-40DD-AFC4-6F175D3DCCD1}">
              <a14:hiddenFill xmlns:a14="http://schemas.microsoft.com/office/drawing/2010/main">
                <a:solidFill>
                  <a:srgbClr val="FFFFFF"/>
                </a:solidFill>
              </a14:hiddenFill>
            </a:ext>
          </a:extLst>
        </p:spPr>
      </p:pic>
      <p:grpSp>
        <p:nvGrpSpPr>
          <p:cNvPr id="59" name="Group 58">
            <a:extLst>
              <a:ext uri="{FF2B5EF4-FFF2-40B4-BE49-F238E27FC236}">
                <a16:creationId xmlns:a16="http://schemas.microsoft.com/office/drawing/2014/main" id="{11840D39-F21A-4771-AA1C-89CA9DC2644C}"/>
              </a:ext>
            </a:extLst>
          </p:cNvPr>
          <p:cNvGrpSpPr/>
          <p:nvPr/>
        </p:nvGrpSpPr>
        <p:grpSpPr>
          <a:xfrm>
            <a:off x="8594645" y="5863852"/>
            <a:ext cx="1722165" cy="634552"/>
            <a:chOff x="3335767" y="3765368"/>
            <a:chExt cx="3356012" cy="1236562"/>
          </a:xfrm>
        </p:grpSpPr>
        <p:grpSp>
          <p:nvGrpSpPr>
            <p:cNvPr id="60" name="Group 59">
              <a:extLst>
                <a:ext uri="{FF2B5EF4-FFF2-40B4-BE49-F238E27FC236}">
                  <a16:creationId xmlns:a16="http://schemas.microsoft.com/office/drawing/2014/main" id="{426937C6-6093-4AFE-BA2F-AF5C927BDB91}"/>
                </a:ext>
              </a:extLst>
            </p:cNvPr>
            <p:cNvGrpSpPr/>
            <p:nvPr/>
          </p:nvGrpSpPr>
          <p:grpSpPr>
            <a:xfrm>
              <a:off x="3335767" y="3765368"/>
              <a:ext cx="667280" cy="1236562"/>
              <a:chOff x="3335767" y="3902889"/>
              <a:chExt cx="667280" cy="1236562"/>
            </a:xfrm>
          </p:grpSpPr>
          <p:pic>
            <p:nvPicPr>
              <p:cNvPr id="70" name="Picture 4" descr="Image result for user preference icon">
                <a:extLst>
                  <a:ext uri="{FF2B5EF4-FFF2-40B4-BE49-F238E27FC236}">
                    <a16:creationId xmlns:a16="http://schemas.microsoft.com/office/drawing/2014/main" id="{F7F3FE78-5518-4828-A3C3-C4157755641D}"/>
                  </a:ext>
                </a:extLst>
              </p:cNvPr>
              <p:cNvPicPr>
                <a:picLocks noChangeAspect="1" noChangeArrowheads="1"/>
              </p:cNvPicPr>
              <p:nvPr/>
            </p:nvPicPr>
            <p:blipFill>
              <a:blip r:embed="rId9">
                <a:biLevel thresh="50000"/>
                <a:extLst>
                  <a:ext uri="{28A0092B-C50C-407E-A947-70E740481C1C}">
                    <a14:useLocalDpi xmlns:a14="http://schemas.microsoft.com/office/drawing/2010/main" val="0"/>
                  </a:ext>
                </a:extLst>
              </a:blip>
              <a:srcRect/>
              <a:stretch>
                <a:fillRect/>
              </a:stretch>
            </p:blipFill>
            <p:spPr bwMode="auto">
              <a:xfrm>
                <a:off x="3479394" y="3902889"/>
                <a:ext cx="380025" cy="380025"/>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6" descr="Image result for date time icon">
                <a:extLst>
                  <a:ext uri="{FF2B5EF4-FFF2-40B4-BE49-F238E27FC236}">
                    <a16:creationId xmlns:a16="http://schemas.microsoft.com/office/drawing/2014/main" id="{A9648CB7-48AE-4294-938E-6AED30844D7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35767" y="4438758"/>
                <a:ext cx="667280" cy="70069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1" name="Group 60">
              <a:extLst>
                <a:ext uri="{FF2B5EF4-FFF2-40B4-BE49-F238E27FC236}">
                  <a16:creationId xmlns:a16="http://schemas.microsoft.com/office/drawing/2014/main" id="{4462E55B-8F03-48A6-BFD6-3DAC38A73470}"/>
                </a:ext>
              </a:extLst>
            </p:cNvPr>
            <p:cNvGrpSpPr/>
            <p:nvPr/>
          </p:nvGrpSpPr>
          <p:grpSpPr>
            <a:xfrm>
              <a:off x="4251574" y="3765368"/>
              <a:ext cx="667280" cy="1236562"/>
              <a:chOff x="3335767" y="3902889"/>
              <a:chExt cx="667280" cy="1236562"/>
            </a:xfrm>
          </p:grpSpPr>
          <p:pic>
            <p:nvPicPr>
              <p:cNvPr id="68" name="Picture 4" descr="Image result for user preference icon">
                <a:extLst>
                  <a:ext uri="{FF2B5EF4-FFF2-40B4-BE49-F238E27FC236}">
                    <a16:creationId xmlns:a16="http://schemas.microsoft.com/office/drawing/2014/main" id="{D0649BED-43B5-4306-988E-91F9C322A309}"/>
                  </a:ext>
                </a:extLst>
              </p:cNvPr>
              <p:cNvPicPr>
                <a:picLocks noChangeAspect="1" noChangeArrowheads="1"/>
              </p:cNvPicPr>
              <p:nvPr/>
            </p:nvPicPr>
            <p:blipFill>
              <a:blip r:embed="rId9">
                <a:biLevel thresh="50000"/>
                <a:extLst>
                  <a:ext uri="{28A0092B-C50C-407E-A947-70E740481C1C}">
                    <a14:useLocalDpi xmlns:a14="http://schemas.microsoft.com/office/drawing/2010/main" val="0"/>
                  </a:ext>
                </a:extLst>
              </a:blip>
              <a:srcRect/>
              <a:stretch>
                <a:fillRect/>
              </a:stretch>
            </p:blipFill>
            <p:spPr bwMode="auto">
              <a:xfrm>
                <a:off x="3479394" y="3902889"/>
                <a:ext cx="380025" cy="380025"/>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descr="Image result for date time icon">
                <a:extLst>
                  <a:ext uri="{FF2B5EF4-FFF2-40B4-BE49-F238E27FC236}">
                    <a16:creationId xmlns:a16="http://schemas.microsoft.com/office/drawing/2014/main" id="{EE045B6E-6002-4F4D-89F1-18CC97BA071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35767" y="4438758"/>
                <a:ext cx="667280" cy="70069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2" name="Group 61">
              <a:extLst>
                <a:ext uri="{FF2B5EF4-FFF2-40B4-BE49-F238E27FC236}">
                  <a16:creationId xmlns:a16="http://schemas.microsoft.com/office/drawing/2014/main" id="{B6518FB0-3614-436A-8DA3-17732EA202A6}"/>
                </a:ext>
              </a:extLst>
            </p:cNvPr>
            <p:cNvGrpSpPr/>
            <p:nvPr/>
          </p:nvGrpSpPr>
          <p:grpSpPr>
            <a:xfrm>
              <a:off x="5139646" y="3765368"/>
              <a:ext cx="667280" cy="1236562"/>
              <a:chOff x="3335767" y="3902889"/>
              <a:chExt cx="667280" cy="1236562"/>
            </a:xfrm>
          </p:grpSpPr>
          <p:pic>
            <p:nvPicPr>
              <p:cNvPr id="66" name="Picture 4" descr="Image result for user preference icon">
                <a:extLst>
                  <a:ext uri="{FF2B5EF4-FFF2-40B4-BE49-F238E27FC236}">
                    <a16:creationId xmlns:a16="http://schemas.microsoft.com/office/drawing/2014/main" id="{2248A97B-3534-4B4D-AB58-BF6A097DC227}"/>
                  </a:ext>
                </a:extLst>
              </p:cNvPr>
              <p:cNvPicPr>
                <a:picLocks noChangeAspect="1" noChangeArrowheads="1"/>
              </p:cNvPicPr>
              <p:nvPr/>
            </p:nvPicPr>
            <p:blipFill>
              <a:blip r:embed="rId9">
                <a:biLevel thresh="50000"/>
                <a:extLst>
                  <a:ext uri="{28A0092B-C50C-407E-A947-70E740481C1C}">
                    <a14:useLocalDpi xmlns:a14="http://schemas.microsoft.com/office/drawing/2010/main" val="0"/>
                  </a:ext>
                </a:extLst>
              </a:blip>
              <a:srcRect/>
              <a:stretch>
                <a:fillRect/>
              </a:stretch>
            </p:blipFill>
            <p:spPr bwMode="auto">
              <a:xfrm>
                <a:off x="3479394" y="3902889"/>
                <a:ext cx="380025" cy="380025"/>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6" descr="Image result for date time icon">
                <a:extLst>
                  <a:ext uri="{FF2B5EF4-FFF2-40B4-BE49-F238E27FC236}">
                    <a16:creationId xmlns:a16="http://schemas.microsoft.com/office/drawing/2014/main" id="{40B55E24-2A85-4F40-BEF3-E06FA7C4ACE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35767" y="4438758"/>
                <a:ext cx="667280" cy="70069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3" name="Group 62">
              <a:extLst>
                <a:ext uri="{FF2B5EF4-FFF2-40B4-BE49-F238E27FC236}">
                  <a16:creationId xmlns:a16="http://schemas.microsoft.com/office/drawing/2014/main" id="{9E032769-423F-4939-A9C0-AB92E2F33D2F}"/>
                </a:ext>
              </a:extLst>
            </p:cNvPr>
            <p:cNvGrpSpPr/>
            <p:nvPr/>
          </p:nvGrpSpPr>
          <p:grpSpPr>
            <a:xfrm>
              <a:off x="6024499" y="3765368"/>
              <a:ext cx="667280" cy="1236562"/>
              <a:chOff x="3335767" y="3902889"/>
              <a:chExt cx="667280" cy="1236562"/>
            </a:xfrm>
          </p:grpSpPr>
          <p:pic>
            <p:nvPicPr>
              <p:cNvPr id="64" name="Picture 4" descr="Image result for user preference icon">
                <a:extLst>
                  <a:ext uri="{FF2B5EF4-FFF2-40B4-BE49-F238E27FC236}">
                    <a16:creationId xmlns:a16="http://schemas.microsoft.com/office/drawing/2014/main" id="{A88A2891-492C-4F0E-96F7-0FF092A2AF64}"/>
                  </a:ext>
                </a:extLst>
              </p:cNvPr>
              <p:cNvPicPr>
                <a:picLocks noChangeAspect="1" noChangeArrowheads="1"/>
              </p:cNvPicPr>
              <p:nvPr/>
            </p:nvPicPr>
            <p:blipFill>
              <a:blip r:embed="rId9">
                <a:biLevel thresh="50000"/>
                <a:extLst>
                  <a:ext uri="{28A0092B-C50C-407E-A947-70E740481C1C}">
                    <a14:useLocalDpi xmlns:a14="http://schemas.microsoft.com/office/drawing/2010/main" val="0"/>
                  </a:ext>
                </a:extLst>
              </a:blip>
              <a:srcRect/>
              <a:stretch>
                <a:fillRect/>
              </a:stretch>
            </p:blipFill>
            <p:spPr bwMode="auto">
              <a:xfrm>
                <a:off x="3479394" y="3902889"/>
                <a:ext cx="380025" cy="380025"/>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6" descr="Image result for date time icon">
                <a:extLst>
                  <a:ext uri="{FF2B5EF4-FFF2-40B4-BE49-F238E27FC236}">
                    <a16:creationId xmlns:a16="http://schemas.microsoft.com/office/drawing/2014/main" id="{B3CBCA88-5A0A-4613-88C1-EE3D44C0BA4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35767" y="4438758"/>
                <a:ext cx="667280" cy="700693"/>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72" name="Group 71">
            <a:extLst>
              <a:ext uri="{FF2B5EF4-FFF2-40B4-BE49-F238E27FC236}">
                <a16:creationId xmlns:a16="http://schemas.microsoft.com/office/drawing/2014/main" id="{6B579832-DE7D-44D8-9F06-7D05E133EFBB}"/>
              </a:ext>
            </a:extLst>
          </p:cNvPr>
          <p:cNvGrpSpPr/>
          <p:nvPr/>
        </p:nvGrpSpPr>
        <p:grpSpPr>
          <a:xfrm>
            <a:off x="345194" y="2336749"/>
            <a:ext cx="11317185" cy="4347304"/>
            <a:chOff x="558140" y="2549812"/>
            <a:chExt cx="11317185" cy="4017403"/>
          </a:xfrm>
        </p:grpSpPr>
        <p:sp>
          <p:nvSpPr>
            <p:cNvPr id="23" name="Rectangle 22">
              <a:extLst>
                <a:ext uri="{FF2B5EF4-FFF2-40B4-BE49-F238E27FC236}">
                  <a16:creationId xmlns:a16="http://schemas.microsoft.com/office/drawing/2014/main" id="{0EC29A82-7D51-4711-843D-86F44325357E}"/>
                </a:ext>
              </a:extLst>
            </p:cNvPr>
            <p:cNvSpPr/>
            <p:nvPr/>
          </p:nvSpPr>
          <p:spPr>
            <a:xfrm>
              <a:off x="558140" y="2549812"/>
              <a:ext cx="11317185" cy="4017403"/>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7" name="Rectangle 36">
              <a:extLst>
                <a:ext uri="{FF2B5EF4-FFF2-40B4-BE49-F238E27FC236}">
                  <a16:creationId xmlns:a16="http://schemas.microsoft.com/office/drawing/2014/main" id="{FD502043-0C1F-48F4-B6C6-1A35DBCA5C0C}"/>
                </a:ext>
              </a:extLst>
            </p:cNvPr>
            <p:cNvSpPr/>
            <p:nvPr/>
          </p:nvSpPr>
          <p:spPr>
            <a:xfrm>
              <a:off x="1931112" y="3296775"/>
              <a:ext cx="9492759" cy="2074115"/>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Font typeface="Arial" panose="020B0604020202020204" pitchFamily="34" charset="0"/>
                <a:buChar char="•"/>
              </a:pPr>
              <a:r>
                <a:rPr lang="en-US" sz="2400" b="1" dirty="0">
                  <a:solidFill>
                    <a:schemeClr val="tx1"/>
                  </a:solidFill>
                </a:rPr>
                <a:t>Approach: </a:t>
              </a:r>
              <a:r>
                <a:rPr lang="en-US" sz="2400" dirty="0">
                  <a:solidFill>
                    <a:schemeClr val="tx1"/>
                  </a:solidFill>
                </a:rPr>
                <a:t>Integrate user preference dynamics across networks to 		            comprehensively learn user preferences</a:t>
              </a:r>
              <a:endParaRPr lang="en-US" sz="2000" b="1" dirty="0">
                <a:solidFill>
                  <a:schemeClr val="tx1"/>
                </a:solidFill>
              </a:endParaRPr>
            </a:p>
            <a:p>
              <a:pPr lvl="1" algn="just"/>
              <a:endParaRPr lang="en-US" sz="2000" dirty="0">
                <a:solidFill>
                  <a:schemeClr val="tx1"/>
                </a:solidFill>
              </a:endParaRPr>
            </a:p>
            <a:p>
              <a:pPr marL="342900" indent="-342900" algn="just">
                <a:buFont typeface="Arial" panose="020B0604020202020204" pitchFamily="34" charset="0"/>
                <a:buChar char="•"/>
              </a:pPr>
              <a:r>
                <a:rPr lang="en-US" sz="2400" b="1" dirty="0">
                  <a:solidFill>
                    <a:schemeClr val="tx1"/>
                  </a:solidFill>
                </a:rPr>
                <a:t>Goal:          </a:t>
              </a:r>
              <a:r>
                <a:rPr lang="en-US" sz="2400" dirty="0">
                  <a:solidFill>
                    <a:schemeClr val="tx1"/>
                  </a:solidFill>
                </a:rPr>
                <a:t>Improve overall recommendation quality</a:t>
              </a:r>
            </a:p>
          </p:txBody>
        </p:sp>
      </p:grpSp>
      <p:sp>
        <p:nvSpPr>
          <p:cNvPr id="5" name="Slide Number Placeholder 4">
            <a:extLst>
              <a:ext uri="{FF2B5EF4-FFF2-40B4-BE49-F238E27FC236}">
                <a16:creationId xmlns:a16="http://schemas.microsoft.com/office/drawing/2014/main" id="{05FEFFE1-91CB-432E-BD72-EC30D55EB319}"/>
              </a:ext>
            </a:extLst>
          </p:cNvPr>
          <p:cNvSpPr>
            <a:spLocks noGrp="1"/>
          </p:cNvSpPr>
          <p:nvPr>
            <p:ph type="sldNum" sz="quarter" idx="12"/>
          </p:nvPr>
        </p:nvSpPr>
        <p:spPr/>
        <p:txBody>
          <a:bodyPr/>
          <a:lstStyle/>
          <a:p>
            <a:fld id="{B1E47185-3E2A-46B7-BFBE-75BAE8CB2AB3}" type="slidenum">
              <a:rPr lang="en-US" smtClean="0"/>
              <a:t>9</a:t>
            </a:fld>
            <a:endParaRPr lang="en-US" dirty="0"/>
          </a:p>
        </p:txBody>
      </p:sp>
    </p:spTree>
    <p:extLst>
      <p:ext uri="{BB962C8B-B14F-4D97-AF65-F5344CB8AC3E}">
        <p14:creationId xmlns:p14="http://schemas.microsoft.com/office/powerpoint/2010/main" val="1371276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39"/>
                                        </p:tgtEl>
                                      </p:cBhvr>
                                    </p:animEffect>
                                    <p:set>
                                      <p:cBhvr>
                                        <p:cTn id="16" dur="1" fill="hold">
                                          <p:stCondLst>
                                            <p:cond delay="499"/>
                                          </p:stCondLst>
                                        </p:cTn>
                                        <p:tgtEl>
                                          <p:spTgt spid="39"/>
                                        </p:tgtEl>
                                        <p:attrNameLst>
                                          <p:attrName>style.visibility</p:attrName>
                                        </p:attrNameLst>
                                      </p:cBhvr>
                                      <p:to>
                                        <p:strVal val="hidden"/>
                                      </p:to>
                                    </p:se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500"/>
                                        <p:tgtEl>
                                          <p:spTgt spid="5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54891-5718-4EB6-8155-BADE3DA06D25}"/>
              </a:ext>
            </a:extLst>
          </p:cNvPr>
          <p:cNvSpPr>
            <a:spLocks noGrp="1"/>
          </p:cNvSpPr>
          <p:nvPr>
            <p:ph type="title"/>
          </p:nvPr>
        </p:nvSpPr>
        <p:spPr/>
        <p:txBody>
          <a:bodyPr/>
          <a:lstStyle/>
          <a:p>
            <a:r>
              <a:rPr lang="en-US" dirty="0"/>
              <a:t>Outline</a:t>
            </a:r>
          </a:p>
        </p:txBody>
      </p:sp>
      <p:graphicFrame>
        <p:nvGraphicFramePr>
          <p:cNvPr id="4" name="Content Placeholder 3">
            <a:extLst>
              <a:ext uri="{FF2B5EF4-FFF2-40B4-BE49-F238E27FC236}">
                <a16:creationId xmlns:a16="http://schemas.microsoft.com/office/drawing/2014/main" id="{1E0FBE30-2DCF-4892-9284-B86C4BDD4F09}"/>
              </a:ext>
            </a:extLst>
          </p:cNvPr>
          <p:cNvGraphicFramePr>
            <a:graphicFrameLocks noGrp="1"/>
          </p:cNvGraphicFramePr>
          <p:nvPr>
            <p:ph idx="1"/>
            <p:extLst>
              <p:ext uri="{D42A27DB-BD31-4B8C-83A1-F6EECF244321}">
                <p14:modId xmlns:p14="http://schemas.microsoft.com/office/powerpoint/2010/main" val="2731136033"/>
              </p:ext>
            </p:extLst>
          </p:nvPr>
        </p:nvGraphicFramePr>
        <p:xfrm>
          <a:off x="838200" y="186431"/>
          <a:ext cx="10515600" cy="63143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95044D6B-46E8-4191-836D-229ED98C7352}"/>
              </a:ext>
            </a:extLst>
          </p:cNvPr>
          <p:cNvSpPr>
            <a:spLocks noGrp="1"/>
          </p:cNvSpPr>
          <p:nvPr>
            <p:ph type="sldNum" sz="quarter" idx="12"/>
          </p:nvPr>
        </p:nvSpPr>
        <p:spPr/>
        <p:txBody>
          <a:bodyPr/>
          <a:lstStyle/>
          <a:p>
            <a:fld id="{B1E47185-3E2A-46B7-BFBE-75BAE8CB2AB3}" type="slidenum">
              <a:rPr lang="en-US" smtClean="0"/>
              <a:t>10</a:t>
            </a:fld>
            <a:endParaRPr lang="en-US" dirty="0"/>
          </a:p>
        </p:txBody>
      </p:sp>
    </p:spTree>
    <p:extLst>
      <p:ext uri="{BB962C8B-B14F-4D97-AF65-F5344CB8AC3E}">
        <p14:creationId xmlns:p14="http://schemas.microsoft.com/office/powerpoint/2010/main" val="2435630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5CD39-0AE0-4D87-A691-B449D423CF8C}"/>
              </a:ext>
            </a:extLst>
          </p:cNvPr>
          <p:cNvSpPr>
            <a:spLocks noGrp="1"/>
          </p:cNvSpPr>
          <p:nvPr>
            <p:ph type="title"/>
          </p:nvPr>
        </p:nvSpPr>
        <p:spPr/>
        <p:txBody>
          <a:bodyPr>
            <a:normAutofit/>
          </a:bodyPr>
          <a:lstStyle/>
          <a:p>
            <a:r>
              <a:rPr lang="en-US"/>
              <a:t>Dataset Statistics</a:t>
            </a:r>
            <a:endParaRPr lang="en-US" dirty="0"/>
          </a:p>
        </p:txBody>
      </p:sp>
      <p:graphicFrame>
        <p:nvGraphicFramePr>
          <p:cNvPr id="12" name="Table 11">
            <a:extLst>
              <a:ext uri="{FF2B5EF4-FFF2-40B4-BE49-F238E27FC236}">
                <a16:creationId xmlns:a16="http://schemas.microsoft.com/office/drawing/2014/main" id="{632B7A9B-422C-455C-9B22-9ADB289976D9}"/>
              </a:ext>
            </a:extLst>
          </p:cNvPr>
          <p:cNvGraphicFramePr>
            <a:graphicFrameLocks noGrp="1"/>
          </p:cNvGraphicFramePr>
          <p:nvPr>
            <p:extLst>
              <p:ext uri="{D42A27DB-BD31-4B8C-83A1-F6EECF244321}">
                <p14:modId xmlns:p14="http://schemas.microsoft.com/office/powerpoint/2010/main" val="3723867075"/>
              </p:ext>
            </p:extLst>
          </p:nvPr>
        </p:nvGraphicFramePr>
        <p:xfrm>
          <a:off x="3307080" y="1684020"/>
          <a:ext cx="5890070" cy="3436278"/>
        </p:xfrm>
        <a:graphic>
          <a:graphicData uri="http://schemas.openxmlformats.org/drawingml/2006/table">
            <a:tbl>
              <a:tblPr firstRow="1" bandRow="1">
                <a:effectLst>
                  <a:outerShdw blurRad="50800" dist="38100" dir="2700000" algn="tl" rotWithShape="0">
                    <a:prstClr val="black">
                      <a:alpha val="40000"/>
                    </a:prstClr>
                  </a:outerShdw>
                </a:effectLst>
                <a:tableStyleId>{7E9639D4-E3E2-4D34-9284-5A2195B3D0D7}</a:tableStyleId>
              </a:tblPr>
              <a:tblGrid>
                <a:gridCol w="2148840">
                  <a:extLst>
                    <a:ext uri="{9D8B030D-6E8A-4147-A177-3AD203B41FA5}">
                      <a16:colId xmlns:a16="http://schemas.microsoft.com/office/drawing/2014/main" val="3399302196"/>
                    </a:ext>
                  </a:extLst>
                </a:gridCol>
                <a:gridCol w="3741230">
                  <a:extLst>
                    <a:ext uri="{9D8B030D-6E8A-4147-A177-3AD203B41FA5}">
                      <a16:colId xmlns:a16="http://schemas.microsoft.com/office/drawing/2014/main" val="2668211265"/>
                    </a:ext>
                  </a:extLst>
                </a:gridCol>
              </a:tblGrid>
              <a:tr h="572713">
                <a:tc>
                  <a:txBody>
                    <a:bodyPr/>
                    <a:lstStyle/>
                    <a:p>
                      <a:r>
                        <a:rPr lang="en-US"/>
                        <a:t>Target network</a:t>
                      </a:r>
                      <a:endParaRPr lang="en-US" b="1"/>
                    </a:p>
                  </a:txBody>
                  <a:tcPr anchor="ctr"/>
                </a:tc>
                <a:tc>
                  <a:txBody>
                    <a:bodyPr/>
                    <a:lstStyle/>
                    <a:p>
                      <a:endParaRPr lang="en-US" dirty="0"/>
                    </a:p>
                  </a:txBody>
                  <a:tcPr anchor="ctr"/>
                </a:tc>
                <a:extLst>
                  <a:ext uri="{0D108BD9-81ED-4DB2-BD59-A6C34878D82A}">
                    <a16:rowId xmlns:a16="http://schemas.microsoft.com/office/drawing/2014/main" val="1256455328"/>
                  </a:ext>
                </a:extLst>
              </a:tr>
              <a:tr h="572713">
                <a:tc>
                  <a:txBody>
                    <a:bodyPr/>
                    <a:lstStyle/>
                    <a:p>
                      <a:r>
                        <a:rPr lang="en-US"/>
                        <a:t>Source networks</a:t>
                      </a:r>
                      <a:endParaRPr lang="en-US" b="1"/>
                    </a:p>
                  </a:txBody>
                  <a:tcPr anchor="ctr"/>
                </a:tc>
                <a:tc>
                  <a:txBody>
                    <a:bodyPr/>
                    <a:lstStyle/>
                    <a:p>
                      <a:endParaRPr lang="en-US" dirty="0"/>
                    </a:p>
                  </a:txBody>
                  <a:tcPr anchor="ctr"/>
                </a:tc>
                <a:extLst>
                  <a:ext uri="{0D108BD9-81ED-4DB2-BD59-A6C34878D82A}">
                    <a16:rowId xmlns:a16="http://schemas.microsoft.com/office/drawing/2014/main" val="4072410269"/>
                  </a:ext>
                </a:extLst>
              </a:tr>
              <a:tr h="572713">
                <a:tc>
                  <a:txBody>
                    <a:bodyPr/>
                    <a:lstStyle/>
                    <a:p>
                      <a:r>
                        <a:rPr lang="en-US" dirty="0"/>
                        <a:t>Overlapped users</a:t>
                      </a:r>
                      <a:endParaRPr lang="en-US" b="1" dirty="0"/>
                    </a:p>
                  </a:txBody>
                  <a:tcPr anchor="ctr"/>
                </a:tc>
                <a:tc>
                  <a:txBody>
                    <a:bodyPr/>
                    <a:lstStyle/>
                    <a:p>
                      <a:r>
                        <a:rPr lang="en-US" sz="1800" dirty="0"/>
                        <a:t>   2,500+</a:t>
                      </a:r>
                      <a:endParaRPr lang="en-US" dirty="0"/>
                    </a:p>
                  </a:txBody>
                  <a:tcPr anchor="ctr"/>
                </a:tc>
                <a:extLst>
                  <a:ext uri="{0D108BD9-81ED-4DB2-BD59-A6C34878D82A}">
                    <a16:rowId xmlns:a16="http://schemas.microsoft.com/office/drawing/2014/main" val="1760861460"/>
                  </a:ext>
                </a:extLst>
              </a:tr>
              <a:tr h="572713">
                <a:tc>
                  <a:txBody>
                    <a:bodyPr/>
                    <a:lstStyle/>
                    <a:p>
                      <a:r>
                        <a:rPr lang="en-US"/>
                        <a:t>YouTube videos</a:t>
                      </a:r>
                      <a:endParaRPr lang="en-US" b="1"/>
                    </a:p>
                  </a:txBody>
                  <a:tcPr anchor="ctr"/>
                </a:tc>
                <a:tc>
                  <a:txBody>
                    <a:bodyPr/>
                    <a:lstStyle/>
                    <a:p>
                      <a:r>
                        <a:rPr lang="en-US" sz="1800" dirty="0"/>
                        <a:t>   13,500+</a:t>
                      </a:r>
                      <a:endParaRPr lang="en-US" dirty="0"/>
                    </a:p>
                  </a:txBody>
                  <a:tcPr anchor="ctr"/>
                </a:tc>
                <a:extLst>
                  <a:ext uri="{0D108BD9-81ED-4DB2-BD59-A6C34878D82A}">
                    <a16:rowId xmlns:a16="http://schemas.microsoft.com/office/drawing/2014/main" val="3314774696"/>
                  </a:ext>
                </a:extLst>
              </a:tr>
              <a:tr h="572713">
                <a:tc>
                  <a:txBody>
                    <a:bodyPr/>
                    <a:lstStyle/>
                    <a:p>
                      <a:r>
                        <a:rPr lang="en-US" b="0" dirty="0"/>
                        <a:t>Tweets</a:t>
                      </a:r>
                    </a:p>
                  </a:txBody>
                  <a:tcPr anchor="ctr"/>
                </a:tc>
                <a:tc>
                  <a:txBody>
                    <a:bodyPr/>
                    <a:lstStyle/>
                    <a:p>
                      <a:r>
                        <a:rPr lang="en-US" dirty="0"/>
                        <a:t>   ≈3,000,000</a:t>
                      </a:r>
                    </a:p>
                  </a:txBody>
                  <a:tcPr anchor="ctr"/>
                </a:tc>
                <a:extLst>
                  <a:ext uri="{0D108BD9-81ED-4DB2-BD59-A6C34878D82A}">
                    <a16:rowId xmlns:a16="http://schemas.microsoft.com/office/drawing/2014/main" val="3807704104"/>
                  </a:ext>
                </a:extLst>
              </a:tr>
              <a:tr h="572713">
                <a:tc>
                  <a:txBody>
                    <a:bodyPr/>
                    <a:lstStyle/>
                    <a:p>
                      <a:r>
                        <a:rPr lang="en-US" dirty="0"/>
                        <a:t>Dataset span</a:t>
                      </a:r>
                      <a:endParaRPr lang="en-US" b="1" dirty="0"/>
                    </a:p>
                  </a:txBody>
                  <a:tcPr anchor="ctr"/>
                </a:tc>
                <a:tc>
                  <a:txBody>
                    <a:bodyPr/>
                    <a:lstStyle/>
                    <a:p>
                      <a:r>
                        <a:rPr lang="en-US" sz="1800" dirty="0"/>
                        <a:t>   2 years (2015–2017)</a:t>
                      </a:r>
                      <a:endParaRPr lang="en-US" dirty="0"/>
                    </a:p>
                  </a:txBody>
                  <a:tcPr anchor="ctr"/>
                </a:tc>
                <a:extLst>
                  <a:ext uri="{0D108BD9-81ED-4DB2-BD59-A6C34878D82A}">
                    <a16:rowId xmlns:a16="http://schemas.microsoft.com/office/drawing/2014/main" val="3061267850"/>
                  </a:ext>
                </a:extLst>
              </a:tr>
            </a:tbl>
          </a:graphicData>
        </a:graphic>
      </p:graphicFrame>
      <p:pic>
        <p:nvPicPr>
          <p:cNvPr id="13" name="Picture 2" descr="Image result for twitter and youtube logos">
            <a:extLst>
              <a:ext uri="{FF2B5EF4-FFF2-40B4-BE49-F238E27FC236}">
                <a16:creationId xmlns:a16="http://schemas.microsoft.com/office/drawing/2014/main" id="{6EB2F6F9-8396-4A05-A62D-934FE7F9AC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712" r="34445"/>
          <a:stretch/>
        </p:blipFill>
        <p:spPr bwMode="auto">
          <a:xfrm>
            <a:off x="6248816" y="2371583"/>
            <a:ext cx="398679" cy="355466"/>
          </a:xfrm>
          <a:prstGeom prst="rect">
            <a:avLst/>
          </a:prstGeom>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Picture 2" descr="Image result for twitter and youtube logos">
            <a:extLst>
              <a:ext uri="{FF2B5EF4-FFF2-40B4-BE49-F238E27FC236}">
                <a16:creationId xmlns:a16="http://schemas.microsoft.com/office/drawing/2014/main" id="{A414986F-6028-41D0-A272-40B7F59008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1010" t="-1745" r="-1853" b="-1034"/>
          <a:stretch/>
        </p:blipFill>
        <p:spPr bwMode="auto">
          <a:xfrm>
            <a:off x="5711123" y="1798526"/>
            <a:ext cx="398676" cy="365349"/>
          </a:xfrm>
          <a:prstGeom prst="rect">
            <a:avLst/>
          </a:prstGeom>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5" name="Picture 2" descr="Image result for google plus logo">
            <a:extLst>
              <a:ext uri="{FF2B5EF4-FFF2-40B4-BE49-F238E27FC236}">
                <a16:creationId xmlns:a16="http://schemas.microsoft.com/office/drawing/2014/main" id="{E9D6F842-E0B4-4B20-9E9E-ADF6692AD2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7608" y="2370559"/>
            <a:ext cx="345707" cy="345707"/>
          </a:xfrm>
          <a:prstGeom prst="rect">
            <a:avLst/>
          </a:prstGeom>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4EF652B4-1486-4729-B505-7D349C128AAA}"/>
              </a:ext>
            </a:extLst>
          </p:cNvPr>
          <p:cNvSpPr>
            <a:spLocks noGrp="1"/>
          </p:cNvSpPr>
          <p:nvPr>
            <p:ph type="sldNum" sz="quarter" idx="12"/>
          </p:nvPr>
        </p:nvSpPr>
        <p:spPr/>
        <p:txBody>
          <a:bodyPr/>
          <a:lstStyle/>
          <a:p>
            <a:fld id="{B1E47185-3E2A-46B7-BFBE-75BAE8CB2AB3}" type="slidenum">
              <a:rPr lang="en-US" smtClean="0"/>
              <a:t>11</a:t>
            </a:fld>
            <a:endParaRPr lang="en-US" dirty="0"/>
          </a:p>
        </p:txBody>
      </p:sp>
    </p:spTree>
    <p:extLst>
      <p:ext uri="{BB962C8B-B14F-4D97-AF65-F5344CB8AC3E}">
        <p14:creationId xmlns:p14="http://schemas.microsoft.com/office/powerpoint/2010/main" val="3314065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917A4D-CBDD-48DB-82AD-91567E504A4E}"/>
              </a:ext>
            </a:extLst>
          </p:cNvPr>
          <p:cNvSpPr>
            <a:spLocks noGrp="1"/>
          </p:cNvSpPr>
          <p:nvPr>
            <p:ph idx="1"/>
          </p:nvPr>
        </p:nvSpPr>
        <p:spPr>
          <a:xfrm>
            <a:off x="838200" y="1015999"/>
            <a:ext cx="10901834" cy="5485491"/>
          </a:xfrm>
        </p:spPr>
        <p:txBody>
          <a:bodyPr>
            <a:normAutofit/>
          </a:bodyPr>
          <a:lstStyle/>
          <a:p>
            <a:r>
              <a:rPr lang="en-US" sz="2400" dirty="0"/>
              <a:t>First model-based solution to exploit and integrate user preference dynamics across networks</a:t>
            </a:r>
            <a:endParaRPr lang="en-US" sz="2000" dirty="0"/>
          </a:p>
          <a:p>
            <a:r>
              <a:rPr lang="en-US" sz="2400" dirty="0"/>
              <a:t>Extended the vanilla Matrix Factorization (MF) approach to incorporate time aware and cross-network information</a:t>
            </a:r>
          </a:p>
          <a:p>
            <a:endParaRPr lang="en-US" dirty="0"/>
          </a:p>
          <a:p>
            <a:pPr lvl="1"/>
            <a:endParaRPr lang="en-US" dirty="0"/>
          </a:p>
          <a:p>
            <a:pPr lvl="1"/>
            <a:endParaRPr lang="en-US" dirty="0"/>
          </a:p>
          <a:p>
            <a:pPr marL="457200" lvl="1" indent="0">
              <a:buNone/>
            </a:pPr>
            <a:endParaRPr lang="en-US" dirty="0"/>
          </a:p>
        </p:txBody>
      </p:sp>
      <p:grpSp>
        <p:nvGrpSpPr>
          <p:cNvPr id="438" name="Group 437">
            <a:extLst>
              <a:ext uri="{FF2B5EF4-FFF2-40B4-BE49-F238E27FC236}">
                <a16:creationId xmlns:a16="http://schemas.microsoft.com/office/drawing/2014/main" id="{26A62FAA-0988-4ABF-A54A-0DBCCBCA6745}"/>
              </a:ext>
            </a:extLst>
          </p:cNvPr>
          <p:cNvGrpSpPr/>
          <p:nvPr/>
        </p:nvGrpSpPr>
        <p:grpSpPr>
          <a:xfrm>
            <a:off x="5305395" y="3432572"/>
            <a:ext cx="3017414" cy="2439588"/>
            <a:chOff x="5223234" y="3112798"/>
            <a:chExt cx="3017414" cy="2439588"/>
          </a:xfrm>
        </p:grpSpPr>
        <p:sp>
          <p:nvSpPr>
            <p:cNvPr id="221" name="Text Box 2">
              <a:extLst>
                <a:ext uri="{FF2B5EF4-FFF2-40B4-BE49-F238E27FC236}">
                  <a16:creationId xmlns:a16="http://schemas.microsoft.com/office/drawing/2014/main" id="{962B949D-D829-4B17-B05A-9AB81BDD5AE6}"/>
                </a:ext>
              </a:extLst>
            </p:cNvPr>
            <p:cNvSpPr txBox="1">
              <a:spLocks noChangeArrowheads="1"/>
            </p:cNvSpPr>
            <p:nvPr/>
          </p:nvSpPr>
          <p:spPr bwMode="auto">
            <a:xfrm>
              <a:off x="6185137" y="5182524"/>
              <a:ext cx="2055511" cy="369862"/>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YouTube latent space</a:t>
              </a:r>
            </a:p>
          </p:txBody>
        </p:sp>
        <p:grpSp>
          <p:nvGrpSpPr>
            <p:cNvPr id="230" name="Group 229">
              <a:extLst>
                <a:ext uri="{FF2B5EF4-FFF2-40B4-BE49-F238E27FC236}">
                  <a16:creationId xmlns:a16="http://schemas.microsoft.com/office/drawing/2014/main" id="{B74F0212-0533-4B34-B1EF-F01EFA57518E}"/>
                </a:ext>
              </a:extLst>
            </p:cNvPr>
            <p:cNvGrpSpPr/>
            <p:nvPr/>
          </p:nvGrpSpPr>
          <p:grpSpPr>
            <a:xfrm>
              <a:off x="6244144" y="3112798"/>
              <a:ext cx="1937496" cy="1808497"/>
              <a:chOff x="5695644" y="3191612"/>
              <a:chExt cx="1761360" cy="1644085"/>
            </a:xfrm>
          </p:grpSpPr>
          <p:grpSp>
            <p:nvGrpSpPr>
              <p:cNvPr id="193" name="Group 192">
                <a:extLst>
                  <a:ext uri="{FF2B5EF4-FFF2-40B4-BE49-F238E27FC236}">
                    <a16:creationId xmlns:a16="http://schemas.microsoft.com/office/drawing/2014/main" id="{A7D8F4FD-447A-4C29-9B2C-F497B3B4279D}"/>
                  </a:ext>
                </a:extLst>
              </p:cNvPr>
              <p:cNvGrpSpPr/>
              <p:nvPr/>
            </p:nvGrpSpPr>
            <p:grpSpPr>
              <a:xfrm>
                <a:off x="5695644" y="3191612"/>
                <a:ext cx="1761360" cy="1644085"/>
                <a:chOff x="3638111" y="429564"/>
                <a:chExt cx="4153197" cy="4216497"/>
              </a:xfrm>
            </p:grpSpPr>
            <p:pic>
              <p:nvPicPr>
                <p:cNvPr id="194" name="Picture 6" descr="Related image">
                  <a:extLst>
                    <a:ext uri="{FF2B5EF4-FFF2-40B4-BE49-F238E27FC236}">
                      <a16:creationId xmlns:a16="http://schemas.microsoft.com/office/drawing/2014/main" id="{5091CC16-1BEC-441E-94D0-9AF25AFF33B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854453" y="1056602"/>
                  <a:ext cx="3936855" cy="295264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95" name="TextBox 194">
                      <a:extLst>
                        <a:ext uri="{FF2B5EF4-FFF2-40B4-BE49-F238E27FC236}">
                          <a16:creationId xmlns:a16="http://schemas.microsoft.com/office/drawing/2014/main" id="{435FC266-7B7A-4C47-99FA-17606D497740}"/>
                        </a:ext>
                      </a:extLst>
                    </p:cNvPr>
                    <p:cNvSpPr txBox="1"/>
                    <p:nvPr/>
                  </p:nvSpPr>
                  <p:spPr>
                    <a:xfrm>
                      <a:off x="7412448" y="2876776"/>
                      <a:ext cx="34092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a:latin typeface="Cambria Math" panose="02040503050406030204" pitchFamily="18" charset="0"/>
                              </a:rPr>
                              <m:t>𝑇</m:t>
                            </m:r>
                          </m:oMath>
                        </m:oMathPara>
                      </a14:m>
                      <a:endParaRPr lang="en-US" sz="1400" dirty="0"/>
                    </a:p>
                  </p:txBody>
                </p:sp>
              </mc:Choice>
              <mc:Fallback xmlns="">
                <p:sp>
                  <p:nvSpPr>
                    <p:cNvPr id="253" name="TextBox 252">
                      <a:extLst>
                        <a:ext uri="{FF2B5EF4-FFF2-40B4-BE49-F238E27FC236}">
                          <a16:creationId xmlns:a16="http://schemas.microsoft.com/office/drawing/2014/main" id="{60677959-0F8E-4C69-A300-B99301869B36}"/>
                        </a:ext>
                      </a:extLst>
                    </p:cNvPr>
                    <p:cNvSpPr txBox="1">
                      <a:spLocks noRot="1" noChangeAspect="1" noMove="1" noResize="1" noEditPoints="1" noAdjustHandles="1" noChangeArrowheads="1" noChangeShapeType="1" noTextEdit="1"/>
                    </p:cNvSpPr>
                    <p:nvPr/>
                  </p:nvSpPr>
                  <p:spPr>
                    <a:xfrm>
                      <a:off x="7412448" y="2876776"/>
                      <a:ext cx="340926" cy="307777"/>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6" name="TextBox 195">
                      <a:extLst>
                        <a:ext uri="{FF2B5EF4-FFF2-40B4-BE49-F238E27FC236}">
                          <a16:creationId xmlns:a16="http://schemas.microsoft.com/office/drawing/2014/main" id="{0F6C1309-6BE2-43AF-86D0-7544C8EE34D3}"/>
                        </a:ext>
                      </a:extLst>
                    </p:cNvPr>
                    <p:cNvSpPr txBox="1"/>
                    <p:nvPr/>
                  </p:nvSpPr>
                  <p:spPr>
                    <a:xfrm>
                      <a:off x="3638111" y="3928482"/>
                      <a:ext cx="878289" cy="71757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𝐾</m:t>
                            </m:r>
                          </m:oMath>
                        </m:oMathPara>
                      </a14:m>
                      <a:endParaRPr lang="en-US" sz="1400" dirty="0"/>
                    </a:p>
                  </p:txBody>
                </p:sp>
              </mc:Choice>
              <mc:Fallback xmlns="">
                <p:sp>
                  <p:nvSpPr>
                    <p:cNvPr id="196" name="TextBox 195">
                      <a:extLst>
                        <a:ext uri="{FF2B5EF4-FFF2-40B4-BE49-F238E27FC236}">
                          <a16:creationId xmlns:a16="http://schemas.microsoft.com/office/drawing/2014/main" id="{0F6C1309-6BE2-43AF-86D0-7544C8EE34D3}"/>
                        </a:ext>
                      </a:extLst>
                    </p:cNvPr>
                    <p:cNvSpPr txBox="1">
                      <a:spLocks noRot="1" noChangeAspect="1" noMove="1" noResize="1" noEditPoints="1" noAdjustHandles="1" noChangeArrowheads="1" noChangeShapeType="1" noTextEdit="1"/>
                    </p:cNvSpPr>
                    <p:nvPr/>
                  </p:nvSpPr>
                  <p:spPr>
                    <a:xfrm>
                      <a:off x="3638111" y="3928482"/>
                      <a:ext cx="878289" cy="717579"/>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7" name="TextBox 196">
                      <a:extLst>
                        <a:ext uri="{FF2B5EF4-FFF2-40B4-BE49-F238E27FC236}">
                          <a16:creationId xmlns:a16="http://schemas.microsoft.com/office/drawing/2014/main" id="{0C5E76D2-EEE3-44D5-9121-8B3AA52C0D6C}"/>
                        </a:ext>
                      </a:extLst>
                    </p:cNvPr>
                    <p:cNvSpPr txBox="1"/>
                    <p:nvPr/>
                  </p:nvSpPr>
                  <p:spPr>
                    <a:xfrm>
                      <a:off x="4705713" y="429564"/>
                      <a:ext cx="621420" cy="75719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𝑓</m:t>
                                </m:r>
                              </m:e>
                              <m:sub>
                                <m:r>
                                  <a:rPr lang="en-US" sz="1400" b="0" i="1" dirty="0" smtClean="0">
                                    <a:latin typeface="Cambria Math" panose="02040503050406030204" pitchFamily="18" charset="0"/>
                                  </a:rPr>
                                  <m:t>𝑦𝑡</m:t>
                                </m:r>
                              </m:sub>
                            </m:sSub>
                          </m:oMath>
                        </m:oMathPara>
                      </a14:m>
                      <a:endParaRPr lang="en-US" sz="1400" dirty="0"/>
                    </a:p>
                  </p:txBody>
                </p:sp>
              </mc:Choice>
              <mc:Fallback xmlns="">
                <p:sp>
                  <p:nvSpPr>
                    <p:cNvPr id="197" name="TextBox 196">
                      <a:extLst>
                        <a:ext uri="{FF2B5EF4-FFF2-40B4-BE49-F238E27FC236}">
                          <a16:creationId xmlns:a16="http://schemas.microsoft.com/office/drawing/2014/main" id="{0C5E76D2-EEE3-44D5-9121-8B3AA52C0D6C}"/>
                        </a:ext>
                      </a:extLst>
                    </p:cNvPr>
                    <p:cNvSpPr txBox="1">
                      <a:spLocks noRot="1" noChangeAspect="1" noMove="1" noResize="1" noEditPoints="1" noAdjustHandles="1" noChangeArrowheads="1" noChangeShapeType="1" noTextEdit="1"/>
                    </p:cNvSpPr>
                    <p:nvPr/>
                  </p:nvSpPr>
                  <p:spPr>
                    <a:xfrm>
                      <a:off x="4705713" y="429564"/>
                      <a:ext cx="621420" cy="757196"/>
                    </a:xfrm>
                    <a:prstGeom prst="rect">
                      <a:avLst/>
                    </a:prstGeom>
                    <a:blipFill>
                      <a:blip r:embed="rId18"/>
                      <a:stretch>
                        <a:fillRect r="-20833" b="-3774"/>
                      </a:stretch>
                    </a:blipFill>
                  </p:spPr>
                  <p:txBody>
                    <a:bodyPr/>
                    <a:lstStyle/>
                    <a:p>
                      <a:r>
                        <a:rPr lang="en-US">
                          <a:noFill/>
                        </a:rPr>
                        <a:t> </a:t>
                      </a:r>
                    </a:p>
                  </p:txBody>
                </p:sp>
              </mc:Fallback>
            </mc:AlternateContent>
          </p:grpSp>
          <p:pic>
            <p:nvPicPr>
              <p:cNvPr id="229" name="Picture 2" descr="Image result for twitter and youtube logos">
                <a:extLst>
                  <a:ext uri="{FF2B5EF4-FFF2-40B4-BE49-F238E27FC236}">
                    <a16:creationId xmlns:a16="http://schemas.microsoft.com/office/drawing/2014/main" id="{0A2172FD-03C5-4007-B2F5-C67D27803BCB}"/>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71010" t="-1745" r="-1853" b="-1034"/>
              <a:stretch/>
            </p:blipFill>
            <p:spPr bwMode="auto">
              <a:xfrm>
                <a:off x="7153309" y="3412518"/>
                <a:ext cx="250987" cy="230005"/>
              </a:xfrm>
              <a:prstGeom prst="rect">
                <a:avLst/>
              </a:prstGeom>
              <a:ln>
                <a:noFill/>
              </a:ln>
              <a:effectLst/>
              <a:extLst>
                <a:ext uri="{909E8E84-426E-40DD-AFC4-6F175D3DCCD1}">
                  <a14:hiddenFill xmlns:a14="http://schemas.microsoft.com/office/drawing/2010/main">
                    <a:solidFill>
                      <a:srgbClr val="FFFFFF"/>
                    </a:solidFill>
                  </a14:hiddenFill>
                </a:ext>
              </a:extLst>
            </p:spPr>
          </p:pic>
        </p:grpSp>
        <p:grpSp>
          <p:nvGrpSpPr>
            <p:cNvPr id="242" name="Group 241">
              <a:extLst>
                <a:ext uri="{FF2B5EF4-FFF2-40B4-BE49-F238E27FC236}">
                  <a16:creationId xmlns:a16="http://schemas.microsoft.com/office/drawing/2014/main" id="{E7AB2623-79F3-4EAF-9656-4A1F9FA11684}"/>
                </a:ext>
              </a:extLst>
            </p:cNvPr>
            <p:cNvGrpSpPr/>
            <p:nvPr/>
          </p:nvGrpSpPr>
          <p:grpSpPr>
            <a:xfrm>
              <a:off x="5223234" y="3480767"/>
              <a:ext cx="958911" cy="1599790"/>
              <a:chOff x="4781274" y="3404567"/>
              <a:chExt cx="958911" cy="1599790"/>
            </a:xfrm>
          </p:grpSpPr>
          <p:sp>
            <p:nvSpPr>
              <p:cNvPr id="238" name="Right Arrow 61">
                <a:extLst>
                  <a:ext uri="{FF2B5EF4-FFF2-40B4-BE49-F238E27FC236}">
                    <a16:creationId xmlns:a16="http://schemas.microsoft.com/office/drawing/2014/main" id="{0ABE177B-4997-4C7B-ADE4-CB83A4F629C3}"/>
                  </a:ext>
                </a:extLst>
              </p:cNvPr>
              <p:cNvSpPr/>
              <p:nvPr/>
            </p:nvSpPr>
            <p:spPr>
              <a:xfrm>
                <a:off x="5131311" y="4189709"/>
                <a:ext cx="317556" cy="243851"/>
              </a:xfrm>
              <a:prstGeom prst="rightArrow">
                <a:avLst/>
              </a:prstGeom>
              <a:solidFill>
                <a:srgbClr val="FDDBD7"/>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241" name="Group 240">
                <a:extLst>
                  <a:ext uri="{FF2B5EF4-FFF2-40B4-BE49-F238E27FC236}">
                    <a16:creationId xmlns:a16="http://schemas.microsoft.com/office/drawing/2014/main" id="{64464629-D3A8-4443-8729-4CDCE522ACCD}"/>
                  </a:ext>
                </a:extLst>
              </p:cNvPr>
              <p:cNvGrpSpPr/>
              <p:nvPr/>
            </p:nvGrpSpPr>
            <p:grpSpPr>
              <a:xfrm>
                <a:off x="4781274" y="3404567"/>
                <a:ext cx="958911" cy="1599790"/>
                <a:chOff x="4781274" y="3404567"/>
                <a:chExt cx="958911" cy="1599790"/>
              </a:xfrm>
            </p:grpSpPr>
            <p:grpSp>
              <p:nvGrpSpPr>
                <p:cNvPr id="235" name="Group 234">
                  <a:extLst>
                    <a:ext uri="{FF2B5EF4-FFF2-40B4-BE49-F238E27FC236}">
                      <a16:creationId xmlns:a16="http://schemas.microsoft.com/office/drawing/2014/main" id="{7D331E50-5DC2-4E04-B85F-24B0563C73D3}"/>
                    </a:ext>
                  </a:extLst>
                </p:cNvPr>
                <p:cNvGrpSpPr/>
                <p:nvPr/>
              </p:nvGrpSpPr>
              <p:grpSpPr>
                <a:xfrm>
                  <a:off x="4781274" y="3670080"/>
                  <a:ext cx="958911" cy="1334277"/>
                  <a:chOff x="1249267" y="3808093"/>
                  <a:chExt cx="958911" cy="1334277"/>
                </a:xfrm>
              </p:grpSpPr>
              <p:sp>
                <p:nvSpPr>
                  <p:cNvPr id="236" name="Right Arrow 61">
                    <a:extLst>
                      <a:ext uri="{FF2B5EF4-FFF2-40B4-BE49-F238E27FC236}">
                        <a16:creationId xmlns:a16="http://schemas.microsoft.com/office/drawing/2014/main" id="{A1292B14-C2C6-4855-AE31-AB06D0A09B2D}"/>
                      </a:ext>
                    </a:extLst>
                  </p:cNvPr>
                  <p:cNvSpPr/>
                  <p:nvPr/>
                </p:nvSpPr>
                <p:spPr>
                  <a:xfrm>
                    <a:off x="1606446" y="3808093"/>
                    <a:ext cx="317556" cy="243851"/>
                  </a:xfrm>
                  <a:prstGeom prst="rightArrow">
                    <a:avLst/>
                  </a:prstGeom>
                  <a:solidFill>
                    <a:schemeClr val="bg2">
                      <a:lumMod val="90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37" name="Text Box 2">
                    <a:extLst>
                      <a:ext uri="{FF2B5EF4-FFF2-40B4-BE49-F238E27FC236}">
                        <a16:creationId xmlns:a16="http://schemas.microsoft.com/office/drawing/2014/main" id="{59BCDB81-DE5C-4314-A929-D0339A9CF189}"/>
                      </a:ext>
                    </a:extLst>
                  </p:cNvPr>
                  <p:cNvSpPr txBox="1">
                    <a:spLocks noChangeArrowheads="1"/>
                  </p:cNvSpPr>
                  <p:nvPr/>
                </p:nvSpPr>
                <p:spPr bwMode="auto">
                  <a:xfrm>
                    <a:off x="1249267" y="4772508"/>
                    <a:ext cx="958911" cy="369862"/>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Transfer functions</a:t>
                    </a:r>
                  </a:p>
                </p:txBody>
              </p:sp>
            </p:grpSp>
            <mc:AlternateContent xmlns:mc="http://schemas.openxmlformats.org/markup-compatibility/2006" xmlns:a14="http://schemas.microsoft.com/office/drawing/2010/main">
              <mc:Choice Requires="a14">
                <p:sp>
                  <p:nvSpPr>
                    <p:cNvPr id="239" name="Text Box 2">
                      <a:extLst>
                        <a:ext uri="{FF2B5EF4-FFF2-40B4-BE49-F238E27FC236}">
                          <a16:creationId xmlns:a16="http://schemas.microsoft.com/office/drawing/2014/main" id="{F609ACF2-01D6-4E46-B36B-3A80EAB37140}"/>
                        </a:ext>
                      </a:extLst>
                    </p:cNvPr>
                    <p:cNvSpPr txBox="1">
                      <a:spLocks noChangeArrowheads="1"/>
                    </p:cNvSpPr>
                    <p:nvPr/>
                  </p:nvSpPr>
                  <p:spPr bwMode="auto">
                    <a:xfrm>
                      <a:off x="5153619" y="3404567"/>
                      <a:ext cx="277763" cy="229655"/>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000" b="1" i="1" dirty="0" smtClean="0">
                                    <a:solidFill>
                                      <a:srgbClr val="002060"/>
                                    </a:solidFill>
                                    <a:effectLst/>
                                    <a:latin typeface="Cambria Math" panose="02040503050406030204" pitchFamily="18" charset="0"/>
                                    <a:cs typeface="Times New Roman" panose="02020603050405020304" pitchFamily="18" charset="0"/>
                                  </a:rPr>
                                </m:ctrlPr>
                              </m:sSubPr>
                              <m:e>
                                <m:r>
                                  <a:rPr lang="en-US" sz="1000" b="1" i="1" dirty="0" smtClean="0">
                                    <a:solidFill>
                                      <a:srgbClr val="002060"/>
                                    </a:solidFill>
                                    <a:effectLst/>
                                    <a:latin typeface="Cambria Math" panose="02040503050406030204" pitchFamily="18" charset="0"/>
                                    <a:cs typeface="Times New Roman" panose="02020603050405020304" pitchFamily="18" charset="0"/>
                                  </a:rPr>
                                  <m:t>𝒇</m:t>
                                </m:r>
                              </m:e>
                              <m:sub>
                                <m:r>
                                  <a:rPr lang="en-US" sz="1000" b="1" i="1" dirty="0" smtClean="0">
                                    <a:solidFill>
                                      <a:srgbClr val="002060"/>
                                    </a:solidFill>
                                    <a:effectLst/>
                                    <a:latin typeface="Cambria Math" panose="02040503050406030204" pitchFamily="18" charset="0"/>
                                    <a:cs typeface="Times New Roman" panose="02020603050405020304" pitchFamily="18" charset="0"/>
                                  </a:rPr>
                                  <m:t>𝑻𝒓</m:t>
                                </m:r>
                                <m:r>
                                  <a:rPr lang="en-US" sz="1000" b="1" i="1" dirty="0" smtClean="0">
                                    <a:solidFill>
                                      <a:srgbClr val="002060"/>
                                    </a:solidFill>
                                    <a:effectLst/>
                                    <a:latin typeface="Cambria Math" panose="02040503050406030204" pitchFamily="18" charset="0"/>
                                    <a:cs typeface="Times New Roman" panose="02020603050405020304" pitchFamily="18" charset="0"/>
                                  </a:rPr>
                                  <m:t>𝟏</m:t>
                                </m:r>
                              </m:sub>
                            </m:sSub>
                          </m:oMath>
                        </m:oMathPara>
                      </a14:m>
                      <a:endParaRPr lang="en-US"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39" name="Text Box 2">
                      <a:extLst>
                        <a:ext uri="{FF2B5EF4-FFF2-40B4-BE49-F238E27FC236}">
                          <a16:creationId xmlns:a16="http://schemas.microsoft.com/office/drawing/2014/main" id="{F609ACF2-01D6-4E46-B36B-3A80EAB37140}"/>
                        </a:ext>
                      </a:extLst>
                    </p:cNvPr>
                    <p:cNvSpPr txBox="1">
                      <a:spLocks noRot="1" noChangeAspect="1" noMove="1" noResize="1" noEditPoints="1" noAdjustHandles="1" noChangeArrowheads="1" noChangeShapeType="1" noTextEdit="1"/>
                    </p:cNvSpPr>
                    <p:nvPr/>
                  </p:nvSpPr>
                  <p:spPr bwMode="auto">
                    <a:xfrm>
                      <a:off x="5153619" y="3404567"/>
                      <a:ext cx="277763" cy="229655"/>
                    </a:xfrm>
                    <a:prstGeom prst="rect">
                      <a:avLst/>
                    </a:prstGeom>
                    <a:blipFill>
                      <a:blip r:embed="rId20"/>
                      <a:stretch>
                        <a:fillRect l="-20000" b="-7895"/>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0" name="Text Box 2">
                      <a:extLst>
                        <a:ext uri="{FF2B5EF4-FFF2-40B4-BE49-F238E27FC236}">
                          <a16:creationId xmlns:a16="http://schemas.microsoft.com/office/drawing/2014/main" id="{F86F92C5-7983-426C-8527-355F23DCC138}"/>
                        </a:ext>
                      </a:extLst>
                    </p:cNvPr>
                    <p:cNvSpPr txBox="1">
                      <a:spLocks noChangeArrowheads="1"/>
                    </p:cNvSpPr>
                    <p:nvPr/>
                  </p:nvSpPr>
                  <p:spPr bwMode="auto">
                    <a:xfrm>
                      <a:off x="5137610" y="3945716"/>
                      <a:ext cx="277763" cy="229655"/>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000" b="1" i="1" dirty="0" smtClean="0">
                                    <a:solidFill>
                                      <a:srgbClr val="002060"/>
                                    </a:solidFill>
                                    <a:effectLst/>
                                    <a:latin typeface="Cambria Math" panose="02040503050406030204" pitchFamily="18" charset="0"/>
                                    <a:cs typeface="Times New Roman" panose="02020603050405020304" pitchFamily="18" charset="0"/>
                                  </a:rPr>
                                </m:ctrlPr>
                              </m:sSubPr>
                              <m:e>
                                <m:r>
                                  <a:rPr lang="en-US" sz="1000" b="1" i="1" dirty="0" smtClean="0">
                                    <a:solidFill>
                                      <a:srgbClr val="002060"/>
                                    </a:solidFill>
                                    <a:effectLst/>
                                    <a:latin typeface="Cambria Math" panose="02040503050406030204" pitchFamily="18" charset="0"/>
                                    <a:cs typeface="Times New Roman" panose="02020603050405020304" pitchFamily="18" charset="0"/>
                                  </a:rPr>
                                  <m:t>𝒇</m:t>
                                </m:r>
                              </m:e>
                              <m:sub>
                                <m:r>
                                  <a:rPr lang="en-US" sz="1000" b="1" i="1" dirty="0" smtClean="0">
                                    <a:solidFill>
                                      <a:srgbClr val="002060"/>
                                    </a:solidFill>
                                    <a:effectLst/>
                                    <a:latin typeface="Cambria Math" panose="02040503050406030204" pitchFamily="18" charset="0"/>
                                    <a:cs typeface="Times New Roman" panose="02020603050405020304" pitchFamily="18" charset="0"/>
                                  </a:rPr>
                                  <m:t>𝑻𝒓</m:t>
                                </m:r>
                                <m:r>
                                  <a:rPr lang="en-US" sz="1000" b="1" i="1" dirty="0" smtClean="0">
                                    <a:solidFill>
                                      <a:srgbClr val="002060"/>
                                    </a:solidFill>
                                    <a:effectLst/>
                                    <a:latin typeface="Cambria Math" panose="02040503050406030204" pitchFamily="18" charset="0"/>
                                    <a:cs typeface="Times New Roman" panose="02020603050405020304" pitchFamily="18" charset="0"/>
                                  </a:rPr>
                                  <m:t>𝟐</m:t>
                                </m:r>
                              </m:sub>
                            </m:sSub>
                          </m:oMath>
                        </m:oMathPara>
                      </a14:m>
                      <a:endParaRPr lang="en-US"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40" name="Text Box 2">
                      <a:extLst>
                        <a:ext uri="{FF2B5EF4-FFF2-40B4-BE49-F238E27FC236}">
                          <a16:creationId xmlns:a16="http://schemas.microsoft.com/office/drawing/2014/main" id="{F86F92C5-7983-426C-8527-355F23DCC138}"/>
                        </a:ext>
                      </a:extLst>
                    </p:cNvPr>
                    <p:cNvSpPr txBox="1">
                      <a:spLocks noRot="1" noChangeAspect="1" noMove="1" noResize="1" noEditPoints="1" noAdjustHandles="1" noChangeArrowheads="1" noChangeShapeType="1" noTextEdit="1"/>
                    </p:cNvSpPr>
                    <p:nvPr/>
                  </p:nvSpPr>
                  <p:spPr bwMode="auto">
                    <a:xfrm>
                      <a:off x="5137610" y="3945716"/>
                      <a:ext cx="277763" cy="229655"/>
                    </a:xfrm>
                    <a:prstGeom prst="rect">
                      <a:avLst/>
                    </a:prstGeom>
                    <a:blipFill>
                      <a:blip r:embed="rId21"/>
                      <a:stretch>
                        <a:fillRect l="-19565" b="-10811"/>
                      </a:stretch>
                    </a:blipFill>
                    <a:ln w="9525">
                      <a:noFill/>
                      <a:miter lim="800000"/>
                      <a:headEnd/>
                      <a:tailEnd/>
                    </a:ln>
                  </p:spPr>
                  <p:txBody>
                    <a:bodyPr/>
                    <a:lstStyle/>
                    <a:p>
                      <a:r>
                        <a:rPr lang="en-US">
                          <a:noFill/>
                        </a:rPr>
                        <a:t> </a:t>
                      </a:r>
                    </a:p>
                  </p:txBody>
                </p:sp>
              </mc:Fallback>
            </mc:AlternateContent>
          </p:grpSp>
        </p:grpSp>
      </p:grpSp>
      <p:grpSp>
        <p:nvGrpSpPr>
          <p:cNvPr id="433" name="Group 432">
            <a:extLst>
              <a:ext uri="{FF2B5EF4-FFF2-40B4-BE49-F238E27FC236}">
                <a16:creationId xmlns:a16="http://schemas.microsoft.com/office/drawing/2014/main" id="{78A4C33C-D9F4-477C-A177-02F100C5AA5B}"/>
              </a:ext>
            </a:extLst>
          </p:cNvPr>
          <p:cNvGrpSpPr/>
          <p:nvPr/>
        </p:nvGrpSpPr>
        <p:grpSpPr>
          <a:xfrm>
            <a:off x="2032812" y="3329381"/>
            <a:ext cx="3774454" cy="2544740"/>
            <a:chOff x="1950651" y="2933407"/>
            <a:chExt cx="3774454" cy="2544740"/>
          </a:xfrm>
        </p:grpSpPr>
        <p:grpSp>
          <p:nvGrpSpPr>
            <p:cNvPr id="431" name="Group 430">
              <a:extLst>
                <a:ext uri="{FF2B5EF4-FFF2-40B4-BE49-F238E27FC236}">
                  <a16:creationId xmlns:a16="http://schemas.microsoft.com/office/drawing/2014/main" id="{7FCF4311-F1FF-4286-9209-8E618422104B}"/>
                </a:ext>
              </a:extLst>
            </p:cNvPr>
            <p:cNvGrpSpPr/>
            <p:nvPr/>
          </p:nvGrpSpPr>
          <p:grpSpPr>
            <a:xfrm>
              <a:off x="2448651" y="2933407"/>
              <a:ext cx="3276454" cy="2544740"/>
              <a:chOff x="2448651" y="2933407"/>
              <a:chExt cx="3276454" cy="2544740"/>
            </a:xfrm>
          </p:grpSpPr>
          <p:grpSp>
            <p:nvGrpSpPr>
              <p:cNvPr id="82" name="Group 81">
                <a:extLst>
                  <a:ext uri="{FF2B5EF4-FFF2-40B4-BE49-F238E27FC236}">
                    <a16:creationId xmlns:a16="http://schemas.microsoft.com/office/drawing/2014/main" id="{5543B527-553B-4A4F-B9CA-885205DB745A}"/>
                  </a:ext>
                </a:extLst>
              </p:cNvPr>
              <p:cNvGrpSpPr/>
              <p:nvPr/>
            </p:nvGrpSpPr>
            <p:grpSpPr>
              <a:xfrm>
                <a:off x="2448651" y="2933407"/>
                <a:ext cx="3276454" cy="2147749"/>
                <a:chOff x="3154613" y="645424"/>
                <a:chExt cx="5276763" cy="3762175"/>
              </a:xfrm>
            </p:grpSpPr>
            <p:pic>
              <p:nvPicPr>
                <p:cNvPr id="89" name="Picture 6" descr="Related image">
                  <a:extLst>
                    <a:ext uri="{FF2B5EF4-FFF2-40B4-BE49-F238E27FC236}">
                      <a16:creationId xmlns:a16="http://schemas.microsoft.com/office/drawing/2014/main" id="{26CA6246-3EF6-4AC1-B93A-161E5153CD1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854453" y="1056602"/>
                  <a:ext cx="3936855" cy="295264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713ED005-B10C-4F7E-AB0A-697984E81B9A}"/>
                        </a:ext>
                      </a:extLst>
                    </p:cNvPr>
                    <p:cNvSpPr txBox="1"/>
                    <p:nvPr/>
                  </p:nvSpPr>
                  <p:spPr>
                    <a:xfrm>
                      <a:off x="7412448" y="2876775"/>
                      <a:ext cx="1018928" cy="53912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𝑇</m:t>
                            </m:r>
                            <m:r>
                              <a:rPr lang="en-US" sz="1400" b="0" i="1" dirty="0" smtClean="0">
                                <a:latin typeface="Cambria Math" panose="02040503050406030204" pitchFamily="18" charset="0"/>
                              </a:rPr>
                              <m:t>𝑖𝑚𝑒</m:t>
                            </m:r>
                          </m:oMath>
                        </m:oMathPara>
                      </a14:m>
                      <a:endParaRPr lang="en-US" sz="1400" dirty="0"/>
                    </a:p>
                  </p:txBody>
                </p:sp>
              </mc:Choice>
              <mc:Fallback xmlns="">
                <p:sp>
                  <p:nvSpPr>
                    <p:cNvPr id="90" name="TextBox 89">
                      <a:extLst>
                        <a:ext uri="{FF2B5EF4-FFF2-40B4-BE49-F238E27FC236}">
                          <a16:creationId xmlns:a16="http://schemas.microsoft.com/office/drawing/2014/main" id="{713ED005-B10C-4F7E-AB0A-697984E81B9A}"/>
                        </a:ext>
                      </a:extLst>
                    </p:cNvPr>
                    <p:cNvSpPr txBox="1">
                      <a:spLocks noRot="1" noChangeAspect="1" noMove="1" noResize="1" noEditPoints="1" noAdjustHandles="1" noChangeArrowheads="1" noChangeShapeType="1" noTextEdit="1"/>
                    </p:cNvSpPr>
                    <p:nvPr/>
                  </p:nvSpPr>
                  <p:spPr>
                    <a:xfrm>
                      <a:off x="7412448" y="2876775"/>
                      <a:ext cx="1018928" cy="539128"/>
                    </a:xfrm>
                    <a:prstGeom prst="rect">
                      <a:avLst/>
                    </a:prstGeom>
                    <a:blipFill>
                      <a:blip r:embed="rId22"/>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B55223CE-64A4-40A0-B3CD-1D406F5A5C71}"/>
                        </a:ext>
                      </a:extLst>
                    </p:cNvPr>
                    <p:cNvSpPr txBox="1"/>
                    <p:nvPr/>
                  </p:nvSpPr>
                  <p:spPr>
                    <a:xfrm>
                      <a:off x="3154613" y="3868471"/>
                      <a:ext cx="1214616" cy="53912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𝑇𝑜𝑝𝑖𝑐𝑠</m:t>
                            </m:r>
                          </m:oMath>
                        </m:oMathPara>
                      </a14:m>
                      <a:endParaRPr lang="en-US" sz="1400" dirty="0"/>
                    </a:p>
                  </p:txBody>
                </p:sp>
              </mc:Choice>
              <mc:Fallback xmlns="">
                <p:sp>
                  <p:nvSpPr>
                    <p:cNvPr id="91" name="TextBox 90">
                      <a:extLst>
                        <a:ext uri="{FF2B5EF4-FFF2-40B4-BE49-F238E27FC236}">
                          <a16:creationId xmlns:a16="http://schemas.microsoft.com/office/drawing/2014/main" id="{B55223CE-64A4-40A0-B3CD-1D406F5A5C71}"/>
                        </a:ext>
                      </a:extLst>
                    </p:cNvPr>
                    <p:cNvSpPr txBox="1">
                      <a:spLocks noRot="1" noChangeAspect="1" noMove="1" noResize="1" noEditPoints="1" noAdjustHandles="1" noChangeArrowheads="1" noChangeShapeType="1" noTextEdit="1"/>
                    </p:cNvSpPr>
                    <p:nvPr/>
                  </p:nvSpPr>
                  <p:spPr>
                    <a:xfrm>
                      <a:off x="3154613" y="3868471"/>
                      <a:ext cx="1214616" cy="539128"/>
                    </a:xfrm>
                    <a:prstGeom prst="rect">
                      <a:avLst/>
                    </a:prstGeom>
                    <a:blipFill>
                      <a:blip r:embed="rId23"/>
                      <a:stretch>
                        <a:fillRect b="-8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FFAB1C44-C89E-4541-9CD5-1C54B085A8A3}"/>
                        </a:ext>
                      </a:extLst>
                    </p:cNvPr>
                    <p:cNvSpPr txBox="1"/>
                    <p:nvPr/>
                  </p:nvSpPr>
                  <p:spPr>
                    <a:xfrm>
                      <a:off x="4744256" y="645424"/>
                      <a:ext cx="835009" cy="56821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𝑓</m:t>
                                </m:r>
                              </m:e>
                              <m:sub>
                                <m:r>
                                  <a:rPr lang="en-US" sz="1400" b="0" i="1" dirty="0" smtClean="0">
                                    <a:latin typeface="Cambria Math" panose="02040503050406030204" pitchFamily="18" charset="0"/>
                                  </a:rPr>
                                  <m:t>𝑟𝑒𝑞</m:t>
                                </m:r>
                              </m:sub>
                            </m:sSub>
                          </m:oMath>
                        </m:oMathPara>
                      </a14:m>
                      <a:endParaRPr lang="en-US" sz="1400" dirty="0"/>
                    </a:p>
                  </p:txBody>
                </p:sp>
              </mc:Choice>
              <mc:Fallback xmlns="">
                <p:sp>
                  <p:nvSpPr>
                    <p:cNvPr id="92" name="TextBox 91">
                      <a:extLst>
                        <a:ext uri="{FF2B5EF4-FFF2-40B4-BE49-F238E27FC236}">
                          <a16:creationId xmlns:a16="http://schemas.microsoft.com/office/drawing/2014/main" id="{FFAB1C44-C89E-4541-9CD5-1C54B085A8A3}"/>
                        </a:ext>
                      </a:extLst>
                    </p:cNvPr>
                    <p:cNvSpPr txBox="1">
                      <a:spLocks noRot="1" noChangeAspect="1" noMove="1" noResize="1" noEditPoints="1" noAdjustHandles="1" noChangeArrowheads="1" noChangeShapeType="1" noTextEdit="1"/>
                    </p:cNvSpPr>
                    <p:nvPr/>
                  </p:nvSpPr>
                  <p:spPr>
                    <a:xfrm>
                      <a:off x="4744256" y="645424"/>
                      <a:ext cx="835009" cy="568218"/>
                    </a:xfrm>
                    <a:prstGeom prst="rect">
                      <a:avLst/>
                    </a:prstGeom>
                    <a:blipFill>
                      <a:blip r:embed="rId24"/>
                      <a:stretch>
                        <a:fillRect b="-3774"/>
                      </a:stretch>
                    </a:blipFill>
                  </p:spPr>
                  <p:txBody>
                    <a:bodyPr/>
                    <a:lstStyle/>
                    <a:p>
                      <a:r>
                        <a:rPr lang="en-SG">
                          <a:noFill/>
                        </a:rPr>
                        <a:t> </a:t>
                      </a:r>
                    </a:p>
                  </p:txBody>
                </p:sp>
              </mc:Fallback>
            </mc:AlternateContent>
          </p:grpSp>
          <p:grpSp>
            <p:nvGrpSpPr>
              <p:cNvPr id="102" name="Group 101">
                <a:extLst>
                  <a:ext uri="{FF2B5EF4-FFF2-40B4-BE49-F238E27FC236}">
                    <a16:creationId xmlns:a16="http://schemas.microsoft.com/office/drawing/2014/main" id="{1789A629-9B88-43B3-91E6-81A54BF714DE}"/>
                  </a:ext>
                </a:extLst>
              </p:cNvPr>
              <p:cNvGrpSpPr/>
              <p:nvPr/>
            </p:nvGrpSpPr>
            <p:grpSpPr>
              <a:xfrm>
                <a:off x="3227345" y="3736251"/>
                <a:ext cx="1668511" cy="1269950"/>
                <a:chOff x="2739665" y="3736251"/>
                <a:chExt cx="1668511" cy="1269950"/>
              </a:xfrm>
            </p:grpSpPr>
            <p:grpSp>
              <p:nvGrpSpPr>
                <p:cNvPr id="83" name="Group 82">
                  <a:extLst>
                    <a:ext uri="{FF2B5EF4-FFF2-40B4-BE49-F238E27FC236}">
                      <a16:creationId xmlns:a16="http://schemas.microsoft.com/office/drawing/2014/main" id="{C6D73494-8546-47E4-973C-1032D4571836}"/>
                    </a:ext>
                  </a:extLst>
                </p:cNvPr>
                <p:cNvGrpSpPr/>
                <p:nvPr/>
              </p:nvGrpSpPr>
              <p:grpSpPr>
                <a:xfrm>
                  <a:off x="2907303" y="3736251"/>
                  <a:ext cx="1343438" cy="840024"/>
                  <a:chOff x="4678690" y="2227807"/>
                  <a:chExt cx="2163621" cy="1352867"/>
                </a:xfrm>
              </p:grpSpPr>
              <p:sp>
                <p:nvSpPr>
                  <p:cNvPr id="84" name="Oval 83">
                    <a:extLst>
                      <a:ext uri="{FF2B5EF4-FFF2-40B4-BE49-F238E27FC236}">
                        <a16:creationId xmlns:a16="http://schemas.microsoft.com/office/drawing/2014/main" id="{75FB630F-09F3-4B92-8FAB-01351D617237}"/>
                      </a:ext>
                    </a:extLst>
                  </p:cNvPr>
                  <p:cNvSpPr/>
                  <p:nvPr/>
                </p:nvSpPr>
                <p:spPr bwMode="auto">
                  <a:xfrm>
                    <a:off x="4678690" y="3472869"/>
                    <a:ext cx="107805" cy="10780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85" name="Oval 84">
                    <a:extLst>
                      <a:ext uri="{FF2B5EF4-FFF2-40B4-BE49-F238E27FC236}">
                        <a16:creationId xmlns:a16="http://schemas.microsoft.com/office/drawing/2014/main" id="{BAE0C033-9EEB-4DCF-B81D-12C1719593D2}"/>
                      </a:ext>
                    </a:extLst>
                  </p:cNvPr>
                  <p:cNvSpPr/>
                  <p:nvPr/>
                </p:nvSpPr>
                <p:spPr bwMode="auto">
                  <a:xfrm>
                    <a:off x="5219866" y="3154469"/>
                    <a:ext cx="107805" cy="10780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86" name="Oval 85">
                    <a:extLst>
                      <a:ext uri="{FF2B5EF4-FFF2-40B4-BE49-F238E27FC236}">
                        <a16:creationId xmlns:a16="http://schemas.microsoft.com/office/drawing/2014/main" id="{E5C42F7C-9D61-4990-9798-E58312896D0B}"/>
                      </a:ext>
                    </a:extLst>
                  </p:cNvPr>
                  <p:cNvSpPr/>
                  <p:nvPr/>
                </p:nvSpPr>
                <p:spPr bwMode="auto">
                  <a:xfrm>
                    <a:off x="5587696" y="2727657"/>
                    <a:ext cx="107805" cy="10780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87" name="Oval 86">
                    <a:extLst>
                      <a:ext uri="{FF2B5EF4-FFF2-40B4-BE49-F238E27FC236}">
                        <a16:creationId xmlns:a16="http://schemas.microsoft.com/office/drawing/2014/main" id="{47E650A4-1A8F-4B97-B95C-C77D53B4C53C}"/>
                      </a:ext>
                    </a:extLst>
                  </p:cNvPr>
                  <p:cNvSpPr/>
                  <p:nvPr/>
                </p:nvSpPr>
                <p:spPr bwMode="auto">
                  <a:xfrm>
                    <a:off x="6222085" y="2680887"/>
                    <a:ext cx="107805" cy="10780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88" name="Oval 87">
                    <a:extLst>
                      <a:ext uri="{FF2B5EF4-FFF2-40B4-BE49-F238E27FC236}">
                        <a16:creationId xmlns:a16="http://schemas.microsoft.com/office/drawing/2014/main" id="{0B6DADD3-26C6-4BBB-979E-FCB0030D36D3}"/>
                      </a:ext>
                    </a:extLst>
                  </p:cNvPr>
                  <p:cNvSpPr/>
                  <p:nvPr/>
                </p:nvSpPr>
                <p:spPr bwMode="auto">
                  <a:xfrm>
                    <a:off x="6734506" y="2227807"/>
                    <a:ext cx="107805" cy="10780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grpSp>
            <p:grpSp>
              <p:nvGrpSpPr>
                <p:cNvPr id="101" name="Group 100">
                  <a:extLst>
                    <a:ext uri="{FF2B5EF4-FFF2-40B4-BE49-F238E27FC236}">
                      <a16:creationId xmlns:a16="http://schemas.microsoft.com/office/drawing/2014/main" id="{0AC1D0FF-96F3-451E-8110-C2137BEDF9EE}"/>
                    </a:ext>
                  </a:extLst>
                </p:cNvPr>
                <p:cNvGrpSpPr/>
                <p:nvPr/>
              </p:nvGrpSpPr>
              <p:grpSpPr>
                <a:xfrm>
                  <a:off x="2739665" y="4706342"/>
                  <a:ext cx="1668511" cy="299859"/>
                  <a:chOff x="2739665" y="4706342"/>
                  <a:chExt cx="1668511" cy="299859"/>
                </a:xfrm>
              </p:grpSpPr>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35731DDA-999F-46F3-B6C4-EF30BFE6AEB1}"/>
                          </a:ext>
                        </a:extLst>
                      </p:cNvPr>
                      <p:cNvSpPr txBox="1"/>
                      <p:nvPr/>
                    </p:nvSpPr>
                    <p:spPr>
                      <a:xfrm>
                        <a:off x="2739665" y="4729202"/>
                        <a:ext cx="34714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200" i="1" dirty="0">
                                      <a:latin typeface="Cambria Math" panose="02040503050406030204" pitchFamily="18" charset="0"/>
                                    </a:rPr>
                                  </m:ctrlPr>
                                </m:sSubPr>
                                <m:e>
                                  <m:r>
                                    <a:rPr lang="en-US" sz="1200" i="1" dirty="0">
                                      <a:latin typeface="Cambria Math" panose="02040503050406030204" pitchFamily="18" charset="0"/>
                                    </a:rPr>
                                    <m:t>𝑡</m:t>
                                  </m:r>
                                </m:e>
                                <m:sub>
                                  <m:r>
                                    <a:rPr lang="en-US" sz="1200" i="1" dirty="0">
                                      <a:latin typeface="Cambria Math" panose="02040503050406030204" pitchFamily="18" charset="0"/>
                                    </a:rPr>
                                    <m:t>1</m:t>
                                  </m:r>
                                </m:sub>
                              </m:sSub>
                            </m:oMath>
                          </m:oMathPara>
                        </a14:m>
                        <a:endParaRPr lang="en-US" sz="1200" dirty="0"/>
                      </a:p>
                    </p:txBody>
                  </p:sp>
                </mc:Choice>
                <mc:Fallback xmlns="">
                  <p:sp>
                    <p:nvSpPr>
                      <p:cNvPr id="94" name="TextBox 93">
                        <a:extLst>
                          <a:ext uri="{FF2B5EF4-FFF2-40B4-BE49-F238E27FC236}">
                            <a16:creationId xmlns:a16="http://schemas.microsoft.com/office/drawing/2014/main" id="{35731DDA-999F-46F3-B6C4-EF30BFE6AEB1}"/>
                          </a:ext>
                        </a:extLst>
                      </p:cNvPr>
                      <p:cNvSpPr txBox="1">
                        <a:spLocks noRot="1" noChangeAspect="1" noMove="1" noResize="1" noEditPoints="1" noAdjustHandles="1" noChangeArrowheads="1" noChangeShapeType="1" noTextEdit="1"/>
                      </p:cNvSpPr>
                      <p:nvPr/>
                    </p:nvSpPr>
                    <p:spPr>
                      <a:xfrm>
                        <a:off x="2739665" y="4729202"/>
                        <a:ext cx="347146" cy="276999"/>
                      </a:xfrm>
                      <a:prstGeom prst="rect">
                        <a:avLst/>
                      </a:prstGeom>
                      <a:blipFill>
                        <a:blip r:embed="rId2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C41EE363-C591-4AC6-852D-9B02F6F8547B}"/>
                          </a:ext>
                        </a:extLst>
                      </p:cNvPr>
                      <p:cNvSpPr txBox="1"/>
                      <p:nvPr/>
                    </p:nvSpPr>
                    <p:spPr>
                      <a:xfrm>
                        <a:off x="3048202" y="4729202"/>
                        <a:ext cx="350737"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200" i="1" dirty="0" smtClean="0">
                                      <a:latin typeface="Cambria Math" panose="02040503050406030204" pitchFamily="18" charset="0"/>
                                    </a:rPr>
                                  </m:ctrlPr>
                                </m:sSubPr>
                                <m:e>
                                  <m:r>
                                    <a:rPr lang="en-US" sz="1200" i="1" dirty="0">
                                      <a:latin typeface="Cambria Math" panose="02040503050406030204" pitchFamily="18" charset="0"/>
                                    </a:rPr>
                                    <m:t>𝑡</m:t>
                                  </m:r>
                                </m:e>
                                <m:sub>
                                  <m:r>
                                    <a:rPr lang="en-US" sz="1200" b="0" i="1" dirty="0" smtClean="0">
                                      <a:latin typeface="Cambria Math" panose="02040503050406030204" pitchFamily="18" charset="0"/>
                                    </a:rPr>
                                    <m:t>2</m:t>
                                  </m:r>
                                </m:sub>
                              </m:sSub>
                            </m:oMath>
                          </m:oMathPara>
                        </a14:m>
                        <a:endParaRPr lang="en-US" sz="1200" dirty="0"/>
                      </a:p>
                    </p:txBody>
                  </p:sp>
                </mc:Choice>
                <mc:Fallback xmlns="">
                  <p:sp>
                    <p:nvSpPr>
                      <p:cNvPr id="95" name="TextBox 94">
                        <a:extLst>
                          <a:ext uri="{FF2B5EF4-FFF2-40B4-BE49-F238E27FC236}">
                            <a16:creationId xmlns:a16="http://schemas.microsoft.com/office/drawing/2014/main" id="{C41EE363-C591-4AC6-852D-9B02F6F8547B}"/>
                          </a:ext>
                        </a:extLst>
                      </p:cNvPr>
                      <p:cNvSpPr txBox="1">
                        <a:spLocks noRot="1" noChangeAspect="1" noMove="1" noResize="1" noEditPoints="1" noAdjustHandles="1" noChangeArrowheads="1" noChangeShapeType="1" noTextEdit="1"/>
                      </p:cNvSpPr>
                      <p:nvPr/>
                    </p:nvSpPr>
                    <p:spPr>
                      <a:xfrm>
                        <a:off x="3048202" y="4729202"/>
                        <a:ext cx="350737" cy="276999"/>
                      </a:xfrm>
                      <a:prstGeom prst="rect">
                        <a:avLst/>
                      </a:prstGeom>
                      <a:blipFill>
                        <a:blip r:embed="rId2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B624FDD1-6CE8-4F81-9500-D1777449F213}"/>
                          </a:ext>
                        </a:extLst>
                      </p:cNvPr>
                      <p:cNvSpPr txBox="1"/>
                      <p:nvPr/>
                    </p:nvSpPr>
                    <p:spPr>
                      <a:xfrm>
                        <a:off x="3345175" y="4729202"/>
                        <a:ext cx="350737"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200" i="1" dirty="0" smtClean="0">
                                      <a:latin typeface="Cambria Math" panose="02040503050406030204" pitchFamily="18" charset="0"/>
                                    </a:rPr>
                                  </m:ctrlPr>
                                </m:sSubPr>
                                <m:e>
                                  <m:r>
                                    <a:rPr lang="en-US" sz="1200" i="1" dirty="0">
                                      <a:latin typeface="Cambria Math" panose="02040503050406030204" pitchFamily="18" charset="0"/>
                                    </a:rPr>
                                    <m:t>𝑡</m:t>
                                  </m:r>
                                </m:e>
                                <m:sub>
                                  <m:r>
                                    <a:rPr lang="en-US" sz="1200" b="0" i="1" dirty="0" smtClean="0">
                                      <a:latin typeface="Cambria Math" panose="02040503050406030204" pitchFamily="18" charset="0"/>
                                    </a:rPr>
                                    <m:t>3</m:t>
                                  </m:r>
                                </m:sub>
                              </m:sSub>
                            </m:oMath>
                          </m:oMathPara>
                        </a14:m>
                        <a:endParaRPr lang="en-US" sz="1200" dirty="0"/>
                      </a:p>
                    </p:txBody>
                  </p:sp>
                </mc:Choice>
                <mc:Fallback xmlns="">
                  <p:sp>
                    <p:nvSpPr>
                      <p:cNvPr id="96" name="TextBox 95">
                        <a:extLst>
                          <a:ext uri="{FF2B5EF4-FFF2-40B4-BE49-F238E27FC236}">
                            <a16:creationId xmlns:a16="http://schemas.microsoft.com/office/drawing/2014/main" id="{B624FDD1-6CE8-4F81-9500-D1777449F213}"/>
                          </a:ext>
                        </a:extLst>
                      </p:cNvPr>
                      <p:cNvSpPr txBox="1">
                        <a:spLocks noRot="1" noChangeAspect="1" noMove="1" noResize="1" noEditPoints="1" noAdjustHandles="1" noChangeArrowheads="1" noChangeShapeType="1" noTextEdit="1"/>
                      </p:cNvSpPr>
                      <p:nvPr/>
                    </p:nvSpPr>
                    <p:spPr>
                      <a:xfrm>
                        <a:off x="3345175" y="4729202"/>
                        <a:ext cx="350737" cy="276999"/>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CE4B4084-350A-481B-A5C0-6588F9016FC3}"/>
                          </a:ext>
                        </a:extLst>
                      </p:cNvPr>
                      <p:cNvSpPr txBox="1"/>
                      <p:nvPr/>
                    </p:nvSpPr>
                    <p:spPr>
                      <a:xfrm>
                        <a:off x="4047500" y="4729202"/>
                        <a:ext cx="36067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200" i="1" dirty="0" smtClean="0">
                                      <a:latin typeface="Cambria Math" panose="02040503050406030204" pitchFamily="18" charset="0"/>
                                    </a:rPr>
                                  </m:ctrlPr>
                                </m:sSubPr>
                                <m:e>
                                  <m:r>
                                    <a:rPr lang="en-US" sz="1200" i="1" dirty="0">
                                      <a:latin typeface="Cambria Math" panose="02040503050406030204" pitchFamily="18" charset="0"/>
                                    </a:rPr>
                                    <m:t>𝑡</m:t>
                                  </m:r>
                                </m:e>
                                <m:sub>
                                  <m:r>
                                    <a:rPr lang="en-US" sz="1200" b="0" i="1" dirty="0" smtClean="0">
                                      <a:latin typeface="Cambria Math" panose="02040503050406030204" pitchFamily="18" charset="0"/>
                                    </a:rPr>
                                    <m:t>𝑛</m:t>
                                  </m:r>
                                </m:sub>
                              </m:sSub>
                            </m:oMath>
                          </m:oMathPara>
                        </a14:m>
                        <a:endParaRPr lang="en-US" sz="1200" dirty="0"/>
                      </a:p>
                    </p:txBody>
                  </p:sp>
                </mc:Choice>
                <mc:Fallback xmlns="">
                  <p:sp>
                    <p:nvSpPr>
                      <p:cNvPr id="97" name="TextBox 96">
                        <a:extLst>
                          <a:ext uri="{FF2B5EF4-FFF2-40B4-BE49-F238E27FC236}">
                            <a16:creationId xmlns:a16="http://schemas.microsoft.com/office/drawing/2014/main" id="{CE4B4084-350A-481B-A5C0-6588F9016FC3}"/>
                          </a:ext>
                        </a:extLst>
                      </p:cNvPr>
                      <p:cNvSpPr txBox="1">
                        <a:spLocks noRot="1" noChangeAspect="1" noMove="1" noResize="1" noEditPoints="1" noAdjustHandles="1" noChangeArrowheads="1" noChangeShapeType="1" noTextEdit="1"/>
                      </p:cNvSpPr>
                      <p:nvPr/>
                    </p:nvSpPr>
                    <p:spPr>
                      <a:xfrm>
                        <a:off x="4047500" y="4729202"/>
                        <a:ext cx="360676" cy="276999"/>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1D96DD27-B18B-4A36-B116-CCA271115DD1}"/>
                          </a:ext>
                        </a:extLst>
                      </p:cNvPr>
                      <p:cNvSpPr txBox="1"/>
                      <p:nvPr/>
                    </p:nvSpPr>
                    <p:spPr>
                      <a:xfrm>
                        <a:off x="3771765" y="4729202"/>
                        <a:ext cx="337720"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200" i="1" dirty="0" smtClean="0">
                                      <a:latin typeface="Cambria Math" panose="02040503050406030204" pitchFamily="18" charset="0"/>
                                    </a:rPr>
                                  </m:ctrlPr>
                                </m:sSubPr>
                                <m:e>
                                  <m:r>
                                    <a:rPr lang="en-US" sz="1200" i="1" dirty="0">
                                      <a:latin typeface="Cambria Math" panose="02040503050406030204" pitchFamily="18" charset="0"/>
                                    </a:rPr>
                                    <m:t>𝑡</m:t>
                                  </m:r>
                                </m:e>
                                <m:sub>
                                  <m:r>
                                    <a:rPr lang="en-US" sz="1200" b="0" i="1" dirty="0" smtClean="0">
                                      <a:latin typeface="Cambria Math" panose="02040503050406030204" pitchFamily="18" charset="0"/>
                                    </a:rPr>
                                    <m:t>𝑡</m:t>
                                  </m:r>
                                </m:sub>
                              </m:sSub>
                            </m:oMath>
                          </m:oMathPara>
                        </a14:m>
                        <a:endParaRPr lang="en-US" sz="1200" dirty="0"/>
                      </a:p>
                    </p:txBody>
                  </p:sp>
                </mc:Choice>
                <mc:Fallback xmlns="">
                  <p:sp>
                    <p:nvSpPr>
                      <p:cNvPr id="99" name="TextBox 98">
                        <a:extLst>
                          <a:ext uri="{FF2B5EF4-FFF2-40B4-BE49-F238E27FC236}">
                            <a16:creationId xmlns:a16="http://schemas.microsoft.com/office/drawing/2014/main" id="{1D96DD27-B18B-4A36-B116-CCA271115DD1}"/>
                          </a:ext>
                        </a:extLst>
                      </p:cNvPr>
                      <p:cNvSpPr txBox="1">
                        <a:spLocks noRot="1" noChangeAspect="1" noMove="1" noResize="1" noEditPoints="1" noAdjustHandles="1" noChangeArrowheads="1" noChangeShapeType="1" noTextEdit="1"/>
                      </p:cNvSpPr>
                      <p:nvPr/>
                    </p:nvSpPr>
                    <p:spPr>
                      <a:xfrm>
                        <a:off x="3771765" y="4729202"/>
                        <a:ext cx="337720" cy="276999"/>
                      </a:xfrm>
                      <a:prstGeom prst="rect">
                        <a:avLst/>
                      </a:prstGeom>
                      <a:blipFill>
                        <a:blip r:embed="rId2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 name="TextBox 99">
                        <a:extLst>
                          <a:ext uri="{FF2B5EF4-FFF2-40B4-BE49-F238E27FC236}">
                            <a16:creationId xmlns:a16="http://schemas.microsoft.com/office/drawing/2014/main" id="{515A9EDE-0956-401D-BBEE-31B8056EAC7A}"/>
                          </a:ext>
                        </a:extLst>
                      </p:cNvPr>
                      <p:cNvSpPr txBox="1"/>
                      <p:nvPr/>
                    </p:nvSpPr>
                    <p:spPr>
                      <a:xfrm>
                        <a:off x="3550589" y="4706342"/>
                        <a:ext cx="335348"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dirty="0" smtClean="0">
                                  <a:latin typeface="Cambria Math" panose="02040503050406030204" pitchFamily="18" charset="0"/>
                                </a:rPr>
                                <m:t>…</m:t>
                              </m:r>
                            </m:oMath>
                          </m:oMathPara>
                        </a14:m>
                        <a:endParaRPr lang="en-US" sz="1200" dirty="0"/>
                      </a:p>
                    </p:txBody>
                  </p:sp>
                </mc:Choice>
                <mc:Fallback xmlns="">
                  <p:sp>
                    <p:nvSpPr>
                      <p:cNvPr id="100" name="TextBox 99">
                        <a:extLst>
                          <a:ext uri="{FF2B5EF4-FFF2-40B4-BE49-F238E27FC236}">
                            <a16:creationId xmlns:a16="http://schemas.microsoft.com/office/drawing/2014/main" id="{515A9EDE-0956-401D-BBEE-31B8056EAC7A}"/>
                          </a:ext>
                        </a:extLst>
                      </p:cNvPr>
                      <p:cNvSpPr txBox="1">
                        <a:spLocks noRot="1" noChangeAspect="1" noMove="1" noResize="1" noEditPoints="1" noAdjustHandles="1" noChangeArrowheads="1" noChangeShapeType="1" noTextEdit="1"/>
                      </p:cNvSpPr>
                      <p:nvPr/>
                    </p:nvSpPr>
                    <p:spPr>
                      <a:xfrm>
                        <a:off x="3550589" y="4706342"/>
                        <a:ext cx="335348" cy="276999"/>
                      </a:xfrm>
                      <a:prstGeom prst="rect">
                        <a:avLst/>
                      </a:prstGeom>
                      <a:blipFill>
                        <a:blip r:embed="rId30"/>
                        <a:stretch>
                          <a:fillRect/>
                        </a:stretch>
                      </a:blipFill>
                    </p:spPr>
                    <p:txBody>
                      <a:bodyPr/>
                      <a:lstStyle/>
                      <a:p>
                        <a:r>
                          <a:rPr lang="en-US">
                            <a:noFill/>
                          </a:rPr>
                          <a:t> </a:t>
                        </a:r>
                      </a:p>
                    </p:txBody>
                  </p:sp>
                </mc:Fallback>
              </mc:AlternateContent>
            </p:grpSp>
          </p:grpSp>
          <p:grpSp>
            <p:nvGrpSpPr>
              <p:cNvPr id="104" name="Group 103">
                <a:extLst>
                  <a:ext uri="{FF2B5EF4-FFF2-40B4-BE49-F238E27FC236}">
                    <a16:creationId xmlns:a16="http://schemas.microsoft.com/office/drawing/2014/main" id="{8FFEBA53-069C-4537-B6B6-8B24D962363D}"/>
                  </a:ext>
                </a:extLst>
              </p:cNvPr>
              <p:cNvGrpSpPr/>
              <p:nvPr/>
            </p:nvGrpSpPr>
            <p:grpSpPr>
              <a:xfrm>
                <a:off x="3383818" y="4087845"/>
                <a:ext cx="1343438" cy="543262"/>
                <a:chOff x="4678690" y="2976404"/>
                <a:chExt cx="2163621" cy="874926"/>
              </a:xfrm>
              <a:solidFill>
                <a:srgbClr val="C00000"/>
              </a:solidFill>
            </p:grpSpPr>
            <p:sp>
              <p:nvSpPr>
                <p:cNvPr id="112" name="Oval 111">
                  <a:extLst>
                    <a:ext uri="{FF2B5EF4-FFF2-40B4-BE49-F238E27FC236}">
                      <a16:creationId xmlns:a16="http://schemas.microsoft.com/office/drawing/2014/main" id="{C81EB781-A944-416C-9DD0-3F4E6B5A2766}"/>
                    </a:ext>
                  </a:extLst>
                </p:cNvPr>
                <p:cNvSpPr/>
                <p:nvPr/>
              </p:nvSpPr>
              <p:spPr bwMode="auto">
                <a:xfrm>
                  <a:off x="4678690" y="3178335"/>
                  <a:ext cx="107804"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113" name="Oval 112">
                  <a:extLst>
                    <a:ext uri="{FF2B5EF4-FFF2-40B4-BE49-F238E27FC236}">
                      <a16:creationId xmlns:a16="http://schemas.microsoft.com/office/drawing/2014/main" id="{56103FE9-EFAA-43CE-9E9E-D20D16D5F391}"/>
                    </a:ext>
                  </a:extLst>
                </p:cNvPr>
                <p:cNvSpPr/>
                <p:nvPr/>
              </p:nvSpPr>
              <p:spPr bwMode="auto">
                <a:xfrm>
                  <a:off x="5268955" y="3743526"/>
                  <a:ext cx="107804"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114" name="Oval 113">
                  <a:extLst>
                    <a:ext uri="{FF2B5EF4-FFF2-40B4-BE49-F238E27FC236}">
                      <a16:creationId xmlns:a16="http://schemas.microsoft.com/office/drawing/2014/main" id="{7D63FC88-874A-410A-B235-657D45FA3AF4}"/>
                    </a:ext>
                  </a:extLst>
                </p:cNvPr>
                <p:cNvSpPr/>
                <p:nvPr/>
              </p:nvSpPr>
              <p:spPr bwMode="auto">
                <a:xfrm>
                  <a:off x="5612240" y="3488526"/>
                  <a:ext cx="107804"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115" name="Oval 114">
                  <a:extLst>
                    <a:ext uri="{FF2B5EF4-FFF2-40B4-BE49-F238E27FC236}">
                      <a16:creationId xmlns:a16="http://schemas.microsoft.com/office/drawing/2014/main" id="{36675957-4F2A-4AD7-A634-79A732F681D7}"/>
                    </a:ext>
                  </a:extLst>
                </p:cNvPr>
                <p:cNvSpPr/>
                <p:nvPr/>
              </p:nvSpPr>
              <p:spPr bwMode="auto">
                <a:xfrm>
                  <a:off x="6222086" y="3331306"/>
                  <a:ext cx="107804"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116" name="Oval 115">
                  <a:extLst>
                    <a:ext uri="{FF2B5EF4-FFF2-40B4-BE49-F238E27FC236}">
                      <a16:creationId xmlns:a16="http://schemas.microsoft.com/office/drawing/2014/main" id="{9FDBC659-013D-41F7-9366-1E37AC7ADC5E}"/>
                    </a:ext>
                  </a:extLst>
                </p:cNvPr>
                <p:cNvSpPr/>
                <p:nvPr/>
              </p:nvSpPr>
              <p:spPr bwMode="auto">
                <a:xfrm>
                  <a:off x="6734507" y="2976404"/>
                  <a:ext cx="107804"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grpSp>
          <p:sp>
            <p:nvSpPr>
              <p:cNvPr id="192" name="Text Box 2">
                <a:extLst>
                  <a:ext uri="{FF2B5EF4-FFF2-40B4-BE49-F238E27FC236}">
                    <a16:creationId xmlns:a16="http://schemas.microsoft.com/office/drawing/2014/main" id="{F593F74C-AD0F-4F99-9A54-F1439CF84524}"/>
                  </a:ext>
                </a:extLst>
              </p:cNvPr>
              <p:cNvSpPr txBox="1">
                <a:spLocks noChangeArrowheads="1"/>
              </p:cNvSpPr>
              <p:nvPr/>
            </p:nvSpPr>
            <p:spPr bwMode="auto">
              <a:xfrm>
                <a:off x="3025778" y="5108285"/>
                <a:ext cx="2055511" cy="369862"/>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Homogeneous Cross-network topical space</a:t>
                </a:r>
              </a:p>
            </p:txBody>
          </p:sp>
        </p:grpSp>
        <p:grpSp>
          <p:nvGrpSpPr>
            <p:cNvPr id="234" name="Group 233">
              <a:extLst>
                <a:ext uri="{FF2B5EF4-FFF2-40B4-BE49-F238E27FC236}">
                  <a16:creationId xmlns:a16="http://schemas.microsoft.com/office/drawing/2014/main" id="{718FB4B2-5885-4448-A0D2-62DDD3C40410}"/>
                </a:ext>
              </a:extLst>
            </p:cNvPr>
            <p:cNvGrpSpPr/>
            <p:nvPr/>
          </p:nvGrpSpPr>
          <p:grpSpPr>
            <a:xfrm>
              <a:off x="1950651" y="3872474"/>
              <a:ext cx="958911" cy="681111"/>
              <a:chOff x="1285608" y="3964833"/>
              <a:chExt cx="958911" cy="681111"/>
            </a:xfrm>
          </p:grpSpPr>
          <p:sp>
            <p:nvSpPr>
              <p:cNvPr id="232" name="Right Arrow 61">
                <a:extLst>
                  <a:ext uri="{FF2B5EF4-FFF2-40B4-BE49-F238E27FC236}">
                    <a16:creationId xmlns:a16="http://schemas.microsoft.com/office/drawing/2014/main" id="{509776BC-7A31-446A-8051-89A793AB0138}"/>
                  </a:ext>
                </a:extLst>
              </p:cNvPr>
              <p:cNvSpPr/>
              <p:nvPr/>
            </p:nvSpPr>
            <p:spPr>
              <a:xfrm>
                <a:off x="1553730" y="3964833"/>
                <a:ext cx="422667" cy="324566"/>
              </a:xfrm>
              <a:prstGeom prst="rightArrow">
                <a:avLst/>
              </a:prstGeom>
              <a:solidFill>
                <a:schemeClr val="bg1">
                  <a:lumMod val="8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33" name="Text Box 2">
                <a:extLst>
                  <a:ext uri="{FF2B5EF4-FFF2-40B4-BE49-F238E27FC236}">
                    <a16:creationId xmlns:a16="http://schemas.microsoft.com/office/drawing/2014/main" id="{38C402B6-6B2A-41EA-9A4A-50CDDF953695}"/>
                  </a:ext>
                </a:extLst>
              </p:cNvPr>
              <p:cNvSpPr txBox="1">
                <a:spLocks noChangeArrowheads="1"/>
              </p:cNvSpPr>
              <p:nvPr/>
            </p:nvSpPr>
            <p:spPr bwMode="auto">
              <a:xfrm>
                <a:off x="1285608" y="4276082"/>
                <a:ext cx="958911" cy="369862"/>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Topic Modeling</a:t>
                </a:r>
              </a:p>
            </p:txBody>
          </p:sp>
        </p:grpSp>
      </p:grpSp>
      <p:sp>
        <p:nvSpPr>
          <p:cNvPr id="2" name="Title 1">
            <a:extLst>
              <a:ext uri="{FF2B5EF4-FFF2-40B4-BE49-F238E27FC236}">
                <a16:creationId xmlns:a16="http://schemas.microsoft.com/office/drawing/2014/main" id="{C8C61F4C-727D-4AD4-9B62-88FC8875B6E3}"/>
              </a:ext>
            </a:extLst>
          </p:cNvPr>
          <p:cNvSpPr>
            <a:spLocks noGrp="1"/>
          </p:cNvSpPr>
          <p:nvPr>
            <p:ph type="title"/>
          </p:nvPr>
        </p:nvSpPr>
        <p:spPr>
          <a:xfrm>
            <a:off x="838200" y="89352"/>
            <a:ext cx="10515600" cy="854075"/>
          </a:xfrm>
        </p:spPr>
        <p:txBody>
          <a:bodyPr/>
          <a:lstStyle/>
          <a:p>
            <a:r>
              <a:rPr lang="en-US" dirty="0"/>
              <a:t>Feasibility and Effectiveness: Summary</a:t>
            </a:r>
          </a:p>
        </p:txBody>
      </p:sp>
      <p:sp>
        <p:nvSpPr>
          <p:cNvPr id="51" name="Rectangle 50">
            <a:extLst>
              <a:ext uri="{FF2B5EF4-FFF2-40B4-BE49-F238E27FC236}">
                <a16:creationId xmlns:a16="http://schemas.microsoft.com/office/drawing/2014/main" id="{E440DF0B-BFD7-4F04-B841-6F5E889A7467}"/>
              </a:ext>
            </a:extLst>
          </p:cNvPr>
          <p:cNvSpPr/>
          <p:nvPr/>
        </p:nvSpPr>
        <p:spPr>
          <a:xfrm>
            <a:off x="1025228" y="5999451"/>
            <a:ext cx="10515600" cy="523220"/>
          </a:xfrm>
          <a:prstGeom prst="rect">
            <a:avLst/>
          </a:prstGeom>
        </p:spPr>
        <p:txBody>
          <a:bodyPr wrap="square">
            <a:spAutoFit/>
          </a:bodyPr>
          <a:lstStyle/>
          <a:p>
            <a:r>
              <a:rPr lang="en-US" sz="1400" b="1" dirty="0"/>
              <a:t>Dilruk Perera </a:t>
            </a:r>
            <a:r>
              <a:rPr lang="en-US" sz="1400" dirty="0"/>
              <a:t>and Roger Zimmermann. “Exploring the use of Time-Dependent Cross-Network Information for Personalized Recommendations.” Proceedings of the </a:t>
            </a:r>
            <a:r>
              <a:rPr lang="en-US" sz="1400" b="1" dirty="0"/>
              <a:t>25th ACM International Conference on Multimedia (ACM MM), 2017</a:t>
            </a:r>
            <a:endParaRPr lang="en-US" sz="1400" dirty="0"/>
          </a:p>
        </p:txBody>
      </p:sp>
      <p:grpSp>
        <p:nvGrpSpPr>
          <p:cNvPr id="429" name="Group 428">
            <a:extLst>
              <a:ext uri="{FF2B5EF4-FFF2-40B4-BE49-F238E27FC236}">
                <a16:creationId xmlns:a16="http://schemas.microsoft.com/office/drawing/2014/main" id="{459781B6-F98F-424A-875B-DB299FA6EC02}"/>
              </a:ext>
            </a:extLst>
          </p:cNvPr>
          <p:cNvGrpSpPr/>
          <p:nvPr/>
        </p:nvGrpSpPr>
        <p:grpSpPr>
          <a:xfrm>
            <a:off x="3498989" y="4021966"/>
            <a:ext cx="1429058" cy="997620"/>
            <a:chOff x="3406140" y="3624811"/>
            <a:chExt cx="1429058" cy="997620"/>
          </a:xfrm>
        </p:grpSpPr>
        <p:sp>
          <p:nvSpPr>
            <p:cNvPr id="93" name="Freeform: Shape 92">
              <a:extLst>
                <a:ext uri="{FF2B5EF4-FFF2-40B4-BE49-F238E27FC236}">
                  <a16:creationId xmlns:a16="http://schemas.microsoft.com/office/drawing/2014/main" id="{ADCA9E53-5FF8-427F-824D-AA078058F93B}"/>
                </a:ext>
              </a:extLst>
            </p:cNvPr>
            <p:cNvSpPr/>
            <p:nvPr/>
          </p:nvSpPr>
          <p:spPr>
            <a:xfrm>
              <a:off x="3434305" y="3624811"/>
              <a:ext cx="1400893" cy="919139"/>
            </a:xfrm>
            <a:custGeom>
              <a:avLst/>
              <a:gdLst>
                <a:gd name="connsiteX0" fmla="*/ 0 w 1052512"/>
                <a:gd name="connsiteY0" fmla="*/ 690563 h 690563"/>
                <a:gd name="connsiteX1" fmla="*/ 252412 w 1052512"/>
                <a:gd name="connsiteY1" fmla="*/ 533400 h 690563"/>
                <a:gd name="connsiteX2" fmla="*/ 423862 w 1052512"/>
                <a:gd name="connsiteY2" fmla="*/ 323850 h 690563"/>
                <a:gd name="connsiteX3" fmla="*/ 704850 w 1052512"/>
                <a:gd name="connsiteY3" fmla="*/ 328613 h 690563"/>
                <a:gd name="connsiteX4" fmla="*/ 957262 w 1052512"/>
                <a:gd name="connsiteY4" fmla="*/ 104775 h 690563"/>
                <a:gd name="connsiteX5" fmla="*/ 1052512 w 1052512"/>
                <a:gd name="connsiteY5" fmla="*/ 0 h 690563"/>
                <a:gd name="connsiteX6" fmla="*/ 1052512 w 1052512"/>
                <a:gd name="connsiteY6" fmla="*/ 0 h 69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2512" h="690563">
                  <a:moveTo>
                    <a:pt x="0" y="690563"/>
                  </a:moveTo>
                  <a:cubicBezTo>
                    <a:pt x="90884" y="642541"/>
                    <a:pt x="181768" y="594519"/>
                    <a:pt x="252412" y="533400"/>
                  </a:cubicBezTo>
                  <a:cubicBezTo>
                    <a:pt x="323056" y="472281"/>
                    <a:pt x="348456" y="357981"/>
                    <a:pt x="423862" y="323850"/>
                  </a:cubicBezTo>
                  <a:cubicBezTo>
                    <a:pt x="499268" y="289719"/>
                    <a:pt x="615950" y="365125"/>
                    <a:pt x="704850" y="328613"/>
                  </a:cubicBezTo>
                  <a:cubicBezTo>
                    <a:pt x="793750" y="292101"/>
                    <a:pt x="899318" y="159544"/>
                    <a:pt x="957262" y="104775"/>
                  </a:cubicBezTo>
                  <a:cubicBezTo>
                    <a:pt x="1015206" y="50006"/>
                    <a:pt x="1052512" y="0"/>
                    <a:pt x="1052512" y="0"/>
                  </a:cubicBezTo>
                  <a:lnTo>
                    <a:pt x="1052512" y="0"/>
                  </a:lnTo>
                </a:path>
              </a:pathLst>
            </a:custGeom>
            <a:noFill/>
            <a:ln w="635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4" name="Freeform: Shape 223">
              <a:extLst>
                <a:ext uri="{FF2B5EF4-FFF2-40B4-BE49-F238E27FC236}">
                  <a16:creationId xmlns:a16="http://schemas.microsoft.com/office/drawing/2014/main" id="{DD7AFF29-D06B-4042-B1B6-8BAC47D24069}"/>
                </a:ext>
              </a:extLst>
            </p:cNvPr>
            <p:cNvSpPr/>
            <p:nvPr/>
          </p:nvSpPr>
          <p:spPr>
            <a:xfrm>
              <a:off x="3406140" y="4015740"/>
              <a:ext cx="1379220" cy="606691"/>
            </a:xfrm>
            <a:custGeom>
              <a:avLst/>
              <a:gdLst>
                <a:gd name="connsiteX0" fmla="*/ 0 w 1379220"/>
                <a:gd name="connsiteY0" fmla="*/ 220980 h 606691"/>
                <a:gd name="connsiteX1" fmla="*/ 358140 w 1379220"/>
                <a:gd name="connsiteY1" fmla="*/ 601980 h 606691"/>
                <a:gd name="connsiteX2" fmla="*/ 609600 w 1379220"/>
                <a:gd name="connsiteY2" fmla="*/ 426720 h 606691"/>
                <a:gd name="connsiteX3" fmla="*/ 967740 w 1379220"/>
                <a:gd name="connsiteY3" fmla="*/ 320040 h 606691"/>
                <a:gd name="connsiteX4" fmla="*/ 1295400 w 1379220"/>
                <a:gd name="connsiteY4" fmla="*/ 83820 h 606691"/>
                <a:gd name="connsiteX5" fmla="*/ 1379220 w 1379220"/>
                <a:gd name="connsiteY5" fmla="*/ 0 h 60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9220" h="606691">
                  <a:moveTo>
                    <a:pt x="0" y="220980"/>
                  </a:moveTo>
                  <a:cubicBezTo>
                    <a:pt x="128270" y="394335"/>
                    <a:pt x="256540" y="567690"/>
                    <a:pt x="358140" y="601980"/>
                  </a:cubicBezTo>
                  <a:cubicBezTo>
                    <a:pt x="459740" y="636270"/>
                    <a:pt x="508000" y="473710"/>
                    <a:pt x="609600" y="426720"/>
                  </a:cubicBezTo>
                  <a:cubicBezTo>
                    <a:pt x="711200" y="379730"/>
                    <a:pt x="853440" y="377190"/>
                    <a:pt x="967740" y="320040"/>
                  </a:cubicBezTo>
                  <a:cubicBezTo>
                    <a:pt x="1082040" y="262890"/>
                    <a:pt x="1226820" y="137160"/>
                    <a:pt x="1295400" y="83820"/>
                  </a:cubicBezTo>
                  <a:cubicBezTo>
                    <a:pt x="1363980" y="30480"/>
                    <a:pt x="1371600" y="15240"/>
                    <a:pt x="1379220" y="0"/>
                  </a:cubicBezTo>
                </a:path>
              </a:pathLst>
            </a:custGeom>
            <a:noFill/>
            <a:ln w="635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37" name="Group 436">
            <a:extLst>
              <a:ext uri="{FF2B5EF4-FFF2-40B4-BE49-F238E27FC236}">
                <a16:creationId xmlns:a16="http://schemas.microsoft.com/office/drawing/2014/main" id="{82329477-7733-40E4-998F-A8074F597FD4}"/>
              </a:ext>
            </a:extLst>
          </p:cNvPr>
          <p:cNvGrpSpPr/>
          <p:nvPr/>
        </p:nvGrpSpPr>
        <p:grpSpPr>
          <a:xfrm>
            <a:off x="6703395" y="4219481"/>
            <a:ext cx="1335461" cy="514290"/>
            <a:chOff x="6621234" y="3899707"/>
            <a:chExt cx="1335461" cy="514290"/>
          </a:xfrm>
        </p:grpSpPr>
        <p:grpSp>
          <p:nvGrpSpPr>
            <p:cNvPr id="436" name="Group 435">
              <a:extLst>
                <a:ext uri="{FF2B5EF4-FFF2-40B4-BE49-F238E27FC236}">
                  <a16:creationId xmlns:a16="http://schemas.microsoft.com/office/drawing/2014/main" id="{44A78378-D416-43DC-8D22-9AA785BA2C14}"/>
                </a:ext>
              </a:extLst>
            </p:cNvPr>
            <p:cNvGrpSpPr/>
            <p:nvPr/>
          </p:nvGrpSpPr>
          <p:grpSpPr>
            <a:xfrm>
              <a:off x="6621234" y="3989644"/>
              <a:ext cx="1233588" cy="424353"/>
              <a:chOff x="6621234" y="3989644"/>
              <a:chExt cx="1233588" cy="424353"/>
            </a:xfrm>
          </p:grpSpPr>
          <p:grpSp>
            <p:nvGrpSpPr>
              <p:cNvPr id="200" name="Group 199">
                <a:extLst>
                  <a:ext uri="{FF2B5EF4-FFF2-40B4-BE49-F238E27FC236}">
                    <a16:creationId xmlns:a16="http://schemas.microsoft.com/office/drawing/2014/main" id="{99F53BDB-E469-4C22-861B-5D76D1E993E2}"/>
                  </a:ext>
                </a:extLst>
              </p:cNvPr>
              <p:cNvGrpSpPr/>
              <p:nvPr/>
            </p:nvGrpSpPr>
            <p:grpSpPr>
              <a:xfrm>
                <a:off x="6633515" y="3996703"/>
                <a:ext cx="1221307" cy="417294"/>
                <a:chOff x="4678690" y="2583695"/>
                <a:chExt cx="2163621" cy="739261"/>
              </a:xfrm>
              <a:solidFill>
                <a:srgbClr val="C00000"/>
              </a:solidFill>
            </p:grpSpPr>
            <p:sp>
              <p:nvSpPr>
                <p:cNvPr id="208" name="Oval 207">
                  <a:extLst>
                    <a:ext uri="{FF2B5EF4-FFF2-40B4-BE49-F238E27FC236}">
                      <a16:creationId xmlns:a16="http://schemas.microsoft.com/office/drawing/2014/main" id="{C02581F7-637A-4FA4-BD56-A1BBDD380D85}"/>
                    </a:ext>
                  </a:extLst>
                </p:cNvPr>
                <p:cNvSpPr/>
                <p:nvPr/>
              </p:nvSpPr>
              <p:spPr bwMode="auto">
                <a:xfrm>
                  <a:off x="4678690" y="3215152"/>
                  <a:ext cx="107804"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209" name="Oval 208">
                  <a:extLst>
                    <a:ext uri="{FF2B5EF4-FFF2-40B4-BE49-F238E27FC236}">
                      <a16:creationId xmlns:a16="http://schemas.microsoft.com/office/drawing/2014/main" id="{4EA746D5-9EBB-441D-9FEB-E49036DEB195}"/>
                    </a:ext>
                  </a:extLst>
                </p:cNvPr>
                <p:cNvSpPr/>
                <p:nvPr/>
              </p:nvSpPr>
              <p:spPr bwMode="auto">
                <a:xfrm>
                  <a:off x="5219867" y="3007205"/>
                  <a:ext cx="107804"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210" name="Oval 209">
                  <a:extLst>
                    <a:ext uri="{FF2B5EF4-FFF2-40B4-BE49-F238E27FC236}">
                      <a16:creationId xmlns:a16="http://schemas.microsoft.com/office/drawing/2014/main" id="{6789F687-A580-44EA-B78A-CCD19BF1C76F}"/>
                    </a:ext>
                  </a:extLst>
                </p:cNvPr>
                <p:cNvSpPr/>
                <p:nvPr/>
              </p:nvSpPr>
              <p:spPr bwMode="auto">
                <a:xfrm>
                  <a:off x="5587696" y="2924010"/>
                  <a:ext cx="107804"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211" name="Oval 210">
                  <a:extLst>
                    <a:ext uri="{FF2B5EF4-FFF2-40B4-BE49-F238E27FC236}">
                      <a16:creationId xmlns:a16="http://schemas.microsoft.com/office/drawing/2014/main" id="{6DF32642-6E3B-4232-9A2C-6E081AE45ABB}"/>
                    </a:ext>
                  </a:extLst>
                </p:cNvPr>
                <p:cNvSpPr/>
                <p:nvPr/>
              </p:nvSpPr>
              <p:spPr bwMode="auto">
                <a:xfrm>
                  <a:off x="6222086" y="3073593"/>
                  <a:ext cx="107804"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212" name="Oval 211">
                  <a:extLst>
                    <a:ext uri="{FF2B5EF4-FFF2-40B4-BE49-F238E27FC236}">
                      <a16:creationId xmlns:a16="http://schemas.microsoft.com/office/drawing/2014/main" id="{2925CE20-AD3A-4C30-BF53-218A65DD5B7E}"/>
                    </a:ext>
                  </a:extLst>
                </p:cNvPr>
                <p:cNvSpPr/>
                <p:nvPr/>
              </p:nvSpPr>
              <p:spPr bwMode="auto">
                <a:xfrm>
                  <a:off x="6734507" y="2583695"/>
                  <a:ext cx="107804"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grpSp>
          <p:grpSp>
            <p:nvGrpSpPr>
              <p:cNvPr id="214" name="Group 213">
                <a:extLst>
                  <a:ext uri="{FF2B5EF4-FFF2-40B4-BE49-F238E27FC236}">
                    <a16:creationId xmlns:a16="http://schemas.microsoft.com/office/drawing/2014/main" id="{A77F7F2A-9416-459D-83C3-74CD253C8FF2}"/>
                  </a:ext>
                </a:extLst>
              </p:cNvPr>
              <p:cNvGrpSpPr/>
              <p:nvPr/>
            </p:nvGrpSpPr>
            <p:grpSpPr>
              <a:xfrm>
                <a:off x="6621234" y="3989644"/>
                <a:ext cx="1221307" cy="200707"/>
                <a:chOff x="4678690" y="2789018"/>
                <a:chExt cx="2163621" cy="355564"/>
              </a:xfrm>
              <a:solidFill>
                <a:srgbClr val="C00000"/>
              </a:solidFill>
            </p:grpSpPr>
            <p:sp>
              <p:nvSpPr>
                <p:cNvPr id="216" name="Oval 215">
                  <a:extLst>
                    <a:ext uri="{FF2B5EF4-FFF2-40B4-BE49-F238E27FC236}">
                      <a16:creationId xmlns:a16="http://schemas.microsoft.com/office/drawing/2014/main" id="{3998C7A2-A97C-4180-ABD6-8190E684592D}"/>
                    </a:ext>
                  </a:extLst>
                </p:cNvPr>
                <p:cNvSpPr/>
                <p:nvPr/>
              </p:nvSpPr>
              <p:spPr bwMode="auto">
                <a:xfrm>
                  <a:off x="4678690" y="2932894"/>
                  <a:ext cx="107804"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217" name="Oval 216">
                  <a:extLst>
                    <a:ext uri="{FF2B5EF4-FFF2-40B4-BE49-F238E27FC236}">
                      <a16:creationId xmlns:a16="http://schemas.microsoft.com/office/drawing/2014/main" id="{BC147BE9-0751-488D-B9E8-BDF31DDB396C}"/>
                    </a:ext>
                  </a:extLst>
                </p:cNvPr>
                <p:cNvSpPr/>
                <p:nvPr/>
              </p:nvSpPr>
              <p:spPr bwMode="auto">
                <a:xfrm>
                  <a:off x="5219867" y="2872212"/>
                  <a:ext cx="107804"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218" name="Oval 217">
                  <a:extLst>
                    <a:ext uri="{FF2B5EF4-FFF2-40B4-BE49-F238E27FC236}">
                      <a16:creationId xmlns:a16="http://schemas.microsoft.com/office/drawing/2014/main" id="{6CBA2F31-FA26-4F2D-895F-3F4047305FA8}"/>
                    </a:ext>
                  </a:extLst>
                </p:cNvPr>
                <p:cNvSpPr/>
                <p:nvPr/>
              </p:nvSpPr>
              <p:spPr bwMode="auto">
                <a:xfrm>
                  <a:off x="5587696" y="2789018"/>
                  <a:ext cx="107804"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219" name="Oval 218">
                  <a:extLst>
                    <a:ext uri="{FF2B5EF4-FFF2-40B4-BE49-F238E27FC236}">
                      <a16:creationId xmlns:a16="http://schemas.microsoft.com/office/drawing/2014/main" id="{0C0AD40F-EE9D-4399-8BAB-2D06C0D19329}"/>
                    </a:ext>
                  </a:extLst>
                </p:cNvPr>
                <p:cNvSpPr/>
                <p:nvPr/>
              </p:nvSpPr>
              <p:spPr bwMode="auto">
                <a:xfrm>
                  <a:off x="6222086" y="3036778"/>
                  <a:ext cx="107804"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220" name="Oval 219">
                  <a:extLst>
                    <a:ext uri="{FF2B5EF4-FFF2-40B4-BE49-F238E27FC236}">
                      <a16:creationId xmlns:a16="http://schemas.microsoft.com/office/drawing/2014/main" id="{3D2654AA-3EFA-438A-A7E6-7025857E546B}"/>
                    </a:ext>
                  </a:extLst>
                </p:cNvPr>
                <p:cNvSpPr/>
                <p:nvPr/>
              </p:nvSpPr>
              <p:spPr bwMode="auto">
                <a:xfrm>
                  <a:off x="6734507" y="2964131"/>
                  <a:ext cx="107804"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grpSp>
        </p:grpSp>
        <p:sp>
          <p:nvSpPr>
            <p:cNvPr id="227" name="Freeform: Shape 226">
              <a:extLst>
                <a:ext uri="{FF2B5EF4-FFF2-40B4-BE49-F238E27FC236}">
                  <a16:creationId xmlns:a16="http://schemas.microsoft.com/office/drawing/2014/main" id="{B6AA4FDB-B148-4CCD-89F4-FCDD606D8BF3}"/>
                </a:ext>
              </a:extLst>
            </p:cNvPr>
            <p:cNvSpPr/>
            <p:nvPr/>
          </p:nvSpPr>
          <p:spPr>
            <a:xfrm>
              <a:off x="6675876" y="3899707"/>
              <a:ext cx="1274618" cy="457200"/>
            </a:xfrm>
            <a:custGeom>
              <a:avLst/>
              <a:gdLst>
                <a:gd name="connsiteX0" fmla="*/ 0 w 1402080"/>
                <a:gd name="connsiteY0" fmla="*/ 502920 h 502920"/>
                <a:gd name="connsiteX1" fmla="*/ 327660 w 1402080"/>
                <a:gd name="connsiteY1" fmla="*/ 381000 h 502920"/>
                <a:gd name="connsiteX2" fmla="*/ 571500 w 1402080"/>
                <a:gd name="connsiteY2" fmla="*/ 335280 h 502920"/>
                <a:gd name="connsiteX3" fmla="*/ 960120 w 1402080"/>
                <a:gd name="connsiteY3" fmla="*/ 434340 h 502920"/>
                <a:gd name="connsiteX4" fmla="*/ 1303020 w 1402080"/>
                <a:gd name="connsiteY4" fmla="*/ 114300 h 502920"/>
                <a:gd name="connsiteX5" fmla="*/ 1402080 w 1402080"/>
                <a:gd name="connsiteY5" fmla="*/ 0 h 502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2080" h="502920">
                  <a:moveTo>
                    <a:pt x="0" y="502920"/>
                  </a:moveTo>
                  <a:cubicBezTo>
                    <a:pt x="116205" y="455930"/>
                    <a:pt x="232410" y="408940"/>
                    <a:pt x="327660" y="381000"/>
                  </a:cubicBezTo>
                  <a:cubicBezTo>
                    <a:pt x="422910" y="353060"/>
                    <a:pt x="466090" y="326390"/>
                    <a:pt x="571500" y="335280"/>
                  </a:cubicBezTo>
                  <a:cubicBezTo>
                    <a:pt x="676910" y="344170"/>
                    <a:pt x="838200" y="471170"/>
                    <a:pt x="960120" y="434340"/>
                  </a:cubicBezTo>
                  <a:cubicBezTo>
                    <a:pt x="1082040" y="397510"/>
                    <a:pt x="1229360" y="186690"/>
                    <a:pt x="1303020" y="114300"/>
                  </a:cubicBezTo>
                  <a:cubicBezTo>
                    <a:pt x="1376680" y="41910"/>
                    <a:pt x="1389380" y="20955"/>
                    <a:pt x="1402080" y="0"/>
                  </a:cubicBezTo>
                </a:path>
              </a:pathLst>
            </a:custGeom>
            <a:noFill/>
            <a:ln w="635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Freeform: Shape 227">
              <a:extLst>
                <a:ext uri="{FF2B5EF4-FFF2-40B4-BE49-F238E27FC236}">
                  <a16:creationId xmlns:a16="http://schemas.microsoft.com/office/drawing/2014/main" id="{C71CA552-AF25-4693-B62F-433B564D1936}"/>
                </a:ext>
              </a:extLst>
            </p:cNvPr>
            <p:cNvSpPr/>
            <p:nvPr/>
          </p:nvSpPr>
          <p:spPr>
            <a:xfrm>
              <a:off x="6661295" y="4015779"/>
              <a:ext cx="1295400" cy="158354"/>
            </a:xfrm>
            <a:custGeom>
              <a:avLst/>
              <a:gdLst>
                <a:gd name="connsiteX0" fmla="*/ 0 w 1424940"/>
                <a:gd name="connsiteY0" fmla="*/ 94553 h 174189"/>
                <a:gd name="connsiteX1" fmla="*/ 342900 w 1424940"/>
                <a:gd name="connsiteY1" fmla="*/ 64073 h 174189"/>
                <a:gd name="connsiteX2" fmla="*/ 579120 w 1424940"/>
                <a:gd name="connsiteY2" fmla="*/ 3113 h 174189"/>
                <a:gd name="connsiteX3" fmla="*/ 982980 w 1424940"/>
                <a:gd name="connsiteY3" fmla="*/ 170753 h 174189"/>
                <a:gd name="connsiteX4" fmla="*/ 1303020 w 1424940"/>
                <a:gd name="connsiteY4" fmla="*/ 109793 h 174189"/>
                <a:gd name="connsiteX5" fmla="*/ 1424940 w 1424940"/>
                <a:gd name="connsiteY5" fmla="*/ 33593 h 174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4940" h="174189">
                  <a:moveTo>
                    <a:pt x="0" y="94553"/>
                  </a:moveTo>
                  <a:cubicBezTo>
                    <a:pt x="123190" y="86933"/>
                    <a:pt x="246380" y="79313"/>
                    <a:pt x="342900" y="64073"/>
                  </a:cubicBezTo>
                  <a:cubicBezTo>
                    <a:pt x="439420" y="48833"/>
                    <a:pt x="472440" y="-14667"/>
                    <a:pt x="579120" y="3113"/>
                  </a:cubicBezTo>
                  <a:cubicBezTo>
                    <a:pt x="685800" y="20893"/>
                    <a:pt x="862330" y="152973"/>
                    <a:pt x="982980" y="170753"/>
                  </a:cubicBezTo>
                  <a:cubicBezTo>
                    <a:pt x="1103630" y="188533"/>
                    <a:pt x="1229360" y="132653"/>
                    <a:pt x="1303020" y="109793"/>
                  </a:cubicBezTo>
                  <a:cubicBezTo>
                    <a:pt x="1376680" y="86933"/>
                    <a:pt x="1400810" y="60263"/>
                    <a:pt x="1424940" y="33593"/>
                  </a:cubicBezTo>
                </a:path>
              </a:pathLst>
            </a:custGeom>
            <a:noFill/>
            <a:ln w="635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5" name="Group 434">
            <a:extLst>
              <a:ext uri="{FF2B5EF4-FFF2-40B4-BE49-F238E27FC236}">
                <a16:creationId xmlns:a16="http://schemas.microsoft.com/office/drawing/2014/main" id="{5C1E208E-1D75-4B18-AA6C-F3569F244769}"/>
              </a:ext>
            </a:extLst>
          </p:cNvPr>
          <p:cNvGrpSpPr/>
          <p:nvPr/>
        </p:nvGrpSpPr>
        <p:grpSpPr>
          <a:xfrm>
            <a:off x="8400124" y="3486383"/>
            <a:ext cx="3397364" cy="2439588"/>
            <a:chOff x="8317963" y="3090409"/>
            <a:chExt cx="3397364" cy="2439588"/>
          </a:xfrm>
        </p:grpSpPr>
        <p:grpSp>
          <p:nvGrpSpPr>
            <p:cNvPr id="323" name="Group 322">
              <a:extLst>
                <a:ext uri="{FF2B5EF4-FFF2-40B4-BE49-F238E27FC236}">
                  <a16:creationId xmlns:a16="http://schemas.microsoft.com/office/drawing/2014/main" id="{0C2FB902-3940-41F1-B3FF-1B314252588A}"/>
                </a:ext>
              </a:extLst>
            </p:cNvPr>
            <p:cNvGrpSpPr/>
            <p:nvPr/>
          </p:nvGrpSpPr>
          <p:grpSpPr>
            <a:xfrm>
              <a:off x="8317963" y="3601735"/>
              <a:ext cx="1276310" cy="1323944"/>
              <a:chOff x="4622574" y="3968576"/>
              <a:chExt cx="1276310" cy="1323944"/>
            </a:xfrm>
          </p:grpSpPr>
          <p:sp>
            <p:nvSpPr>
              <p:cNvPr id="324" name="Right Arrow 61">
                <a:extLst>
                  <a:ext uri="{FF2B5EF4-FFF2-40B4-BE49-F238E27FC236}">
                    <a16:creationId xmlns:a16="http://schemas.microsoft.com/office/drawing/2014/main" id="{DAACA687-31F0-44B0-92B9-20C20A9E0BCA}"/>
                  </a:ext>
                </a:extLst>
              </p:cNvPr>
              <p:cNvSpPr/>
              <p:nvPr/>
            </p:nvSpPr>
            <p:spPr>
              <a:xfrm>
                <a:off x="5131311" y="4189709"/>
                <a:ext cx="317556" cy="243851"/>
              </a:xfrm>
              <a:prstGeom prst="rightArrow">
                <a:avLst/>
              </a:prstGeom>
              <a:solidFill>
                <a:schemeClr val="bg1">
                  <a:lumMod val="8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325" name="Group 324">
                <a:extLst>
                  <a:ext uri="{FF2B5EF4-FFF2-40B4-BE49-F238E27FC236}">
                    <a16:creationId xmlns:a16="http://schemas.microsoft.com/office/drawing/2014/main" id="{AEBB5A94-B6A5-4035-867E-BE8DA2DDBB4E}"/>
                  </a:ext>
                </a:extLst>
              </p:cNvPr>
              <p:cNvGrpSpPr/>
              <p:nvPr/>
            </p:nvGrpSpPr>
            <p:grpSpPr>
              <a:xfrm>
                <a:off x="4622574" y="3968576"/>
                <a:ext cx="1276310" cy="1323944"/>
                <a:chOff x="4622574" y="3968576"/>
                <a:chExt cx="1276310" cy="1323944"/>
              </a:xfrm>
            </p:grpSpPr>
            <p:sp>
              <p:nvSpPr>
                <p:cNvPr id="330" name="Text Box 2">
                  <a:extLst>
                    <a:ext uri="{FF2B5EF4-FFF2-40B4-BE49-F238E27FC236}">
                      <a16:creationId xmlns:a16="http://schemas.microsoft.com/office/drawing/2014/main" id="{F6AAFCD9-691B-4BC9-8891-E463842276EB}"/>
                    </a:ext>
                  </a:extLst>
                </p:cNvPr>
                <p:cNvSpPr txBox="1">
                  <a:spLocks noChangeArrowheads="1"/>
                </p:cNvSpPr>
                <p:nvPr/>
              </p:nvSpPr>
              <p:spPr bwMode="auto">
                <a:xfrm>
                  <a:off x="4622574" y="4696853"/>
                  <a:ext cx="1276310" cy="595667"/>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Temporal prediction function</a:t>
                  </a:r>
                </a:p>
              </p:txBody>
            </p:sp>
            <mc:AlternateContent xmlns:mc="http://schemas.openxmlformats.org/markup-compatibility/2006" xmlns:a14="http://schemas.microsoft.com/office/drawing/2010/main">
              <mc:Choice Requires="a14">
                <p:sp>
                  <p:nvSpPr>
                    <p:cNvPr id="328" name="Text Box 2">
                      <a:extLst>
                        <a:ext uri="{FF2B5EF4-FFF2-40B4-BE49-F238E27FC236}">
                          <a16:creationId xmlns:a16="http://schemas.microsoft.com/office/drawing/2014/main" id="{FEEC32D5-F2BC-4474-9F5A-5FEE2D291859}"/>
                        </a:ext>
                      </a:extLst>
                    </p:cNvPr>
                    <p:cNvSpPr txBox="1">
                      <a:spLocks noChangeArrowheads="1"/>
                    </p:cNvSpPr>
                    <p:nvPr/>
                  </p:nvSpPr>
                  <p:spPr bwMode="auto">
                    <a:xfrm>
                      <a:off x="5099510" y="3968576"/>
                      <a:ext cx="277763" cy="229655"/>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000" b="1" i="1" dirty="0" smtClean="0">
                                    <a:solidFill>
                                      <a:srgbClr val="002060"/>
                                    </a:solidFill>
                                    <a:effectLst/>
                                    <a:latin typeface="Cambria Math" panose="02040503050406030204" pitchFamily="18" charset="0"/>
                                    <a:cs typeface="Times New Roman" panose="02020603050405020304" pitchFamily="18" charset="0"/>
                                  </a:rPr>
                                </m:ctrlPr>
                              </m:sSubPr>
                              <m:e>
                                <m:r>
                                  <a:rPr lang="en-US" sz="1000" b="1" i="1" dirty="0" smtClean="0">
                                    <a:solidFill>
                                      <a:srgbClr val="002060"/>
                                    </a:solidFill>
                                    <a:effectLst/>
                                    <a:latin typeface="Cambria Math" panose="02040503050406030204" pitchFamily="18" charset="0"/>
                                    <a:cs typeface="Times New Roman" panose="02020603050405020304" pitchFamily="18" charset="0"/>
                                  </a:rPr>
                                  <m:t>𝒇</m:t>
                                </m:r>
                              </m:e>
                              <m:sub>
                                <m:r>
                                  <a:rPr lang="en-US" sz="1000" b="1" i="1" dirty="0" smtClean="0">
                                    <a:solidFill>
                                      <a:srgbClr val="002060"/>
                                    </a:solidFill>
                                    <a:effectLst/>
                                    <a:latin typeface="Cambria Math" panose="02040503050406030204" pitchFamily="18" charset="0"/>
                                    <a:cs typeface="Times New Roman" panose="02020603050405020304" pitchFamily="18" charset="0"/>
                                  </a:rPr>
                                  <m:t>𝑻</m:t>
                                </m:r>
                              </m:sub>
                            </m:sSub>
                          </m:oMath>
                        </m:oMathPara>
                      </a14:m>
                      <a:endParaRPr lang="en-US"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28" name="Text Box 2">
                      <a:extLst>
                        <a:ext uri="{FF2B5EF4-FFF2-40B4-BE49-F238E27FC236}">
                          <a16:creationId xmlns:a16="http://schemas.microsoft.com/office/drawing/2014/main" id="{FEEC32D5-F2BC-4474-9F5A-5FEE2D291859}"/>
                        </a:ext>
                      </a:extLst>
                    </p:cNvPr>
                    <p:cNvSpPr txBox="1">
                      <a:spLocks noRot="1" noChangeAspect="1" noMove="1" noResize="1" noEditPoints="1" noAdjustHandles="1" noChangeArrowheads="1" noChangeShapeType="1" noTextEdit="1"/>
                    </p:cNvSpPr>
                    <p:nvPr/>
                  </p:nvSpPr>
                  <p:spPr bwMode="auto">
                    <a:xfrm>
                      <a:off x="5099510" y="3968576"/>
                      <a:ext cx="277763" cy="229655"/>
                    </a:xfrm>
                    <a:prstGeom prst="rect">
                      <a:avLst/>
                    </a:prstGeom>
                    <a:blipFill>
                      <a:blip r:embed="rId44"/>
                      <a:stretch>
                        <a:fillRect l="-2222" b="-10526"/>
                      </a:stretch>
                    </a:blipFill>
                    <a:ln w="9525">
                      <a:noFill/>
                      <a:miter lim="800000"/>
                      <a:headEnd/>
                      <a:tailEnd/>
                    </a:ln>
                  </p:spPr>
                  <p:txBody>
                    <a:bodyPr/>
                    <a:lstStyle/>
                    <a:p>
                      <a:r>
                        <a:rPr lang="en-US">
                          <a:noFill/>
                        </a:rPr>
                        <a:t> </a:t>
                      </a:r>
                    </a:p>
                  </p:txBody>
                </p:sp>
              </mc:Fallback>
            </mc:AlternateContent>
          </p:grpSp>
        </p:grpSp>
        <p:grpSp>
          <p:nvGrpSpPr>
            <p:cNvPr id="428" name="Group 427">
              <a:extLst>
                <a:ext uri="{FF2B5EF4-FFF2-40B4-BE49-F238E27FC236}">
                  <a16:creationId xmlns:a16="http://schemas.microsoft.com/office/drawing/2014/main" id="{27D513A0-273A-4EB3-B03D-24666DC7BF54}"/>
                </a:ext>
              </a:extLst>
            </p:cNvPr>
            <p:cNvGrpSpPr/>
            <p:nvPr/>
          </p:nvGrpSpPr>
          <p:grpSpPr>
            <a:xfrm>
              <a:off x="9659816" y="3090409"/>
              <a:ext cx="2055511" cy="2439588"/>
              <a:chOff x="9659816" y="3090409"/>
              <a:chExt cx="2055511" cy="2439588"/>
            </a:xfrm>
          </p:grpSpPr>
          <p:grpSp>
            <p:nvGrpSpPr>
              <p:cNvPr id="423" name="Group 422">
                <a:extLst>
                  <a:ext uri="{FF2B5EF4-FFF2-40B4-BE49-F238E27FC236}">
                    <a16:creationId xmlns:a16="http://schemas.microsoft.com/office/drawing/2014/main" id="{DAF93B39-EA78-4D0B-BD2D-B3A9A490BDE1}"/>
                  </a:ext>
                </a:extLst>
              </p:cNvPr>
              <p:cNvGrpSpPr/>
              <p:nvPr/>
            </p:nvGrpSpPr>
            <p:grpSpPr>
              <a:xfrm>
                <a:off x="9659816" y="3090409"/>
                <a:ext cx="2055511" cy="2439588"/>
                <a:chOff x="9423596" y="3090409"/>
                <a:chExt cx="2055511" cy="2439588"/>
              </a:xfrm>
            </p:grpSpPr>
            <p:sp>
              <p:nvSpPr>
                <p:cNvPr id="399" name="Text Box 2">
                  <a:extLst>
                    <a:ext uri="{FF2B5EF4-FFF2-40B4-BE49-F238E27FC236}">
                      <a16:creationId xmlns:a16="http://schemas.microsoft.com/office/drawing/2014/main" id="{43B77296-6C17-4D68-AA7F-9759A7D8DEE0}"/>
                    </a:ext>
                  </a:extLst>
                </p:cNvPr>
                <p:cNvSpPr txBox="1">
                  <a:spLocks noChangeArrowheads="1"/>
                </p:cNvSpPr>
                <p:nvPr/>
              </p:nvSpPr>
              <p:spPr bwMode="auto">
                <a:xfrm>
                  <a:off x="9423596" y="5160135"/>
                  <a:ext cx="2055511" cy="369862"/>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YouTube latent space</a:t>
                  </a:r>
                </a:p>
              </p:txBody>
            </p:sp>
            <p:grpSp>
              <p:nvGrpSpPr>
                <p:cNvPr id="400" name="Group 399">
                  <a:extLst>
                    <a:ext uri="{FF2B5EF4-FFF2-40B4-BE49-F238E27FC236}">
                      <a16:creationId xmlns:a16="http://schemas.microsoft.com/office/drawing/2014/main" id="{045B6EEC-4F75-4B95-A92D-7D21A2DEB4D5}"/>
                    </a:ext>
                  </a:extLst>
                </p:cNvPr>
                <p:cNvGrpSpPr/>
                <p:nvPr/>
              </p:nvGrpSpPr>
              <p:grpSpPr>
                <a:xfrm>
                  <a:off x="9482603" y="3090409"/>
                  <a:ext cx="1937496" cy="1808497"/>
                  <a:chOff x="5695644" y="3191612"/>
                  <a:chExt cx="1761360" cy="1644085"/>
                </a:xfrm>
              </p:grpSpPr>
              <p:grpSp>
                <p:nvGrpSpPr>
                  <p:cNvPr id="401" name="Group 400">
                    <a:extLst>
                      <a:ext uri="{FF2B5EF4-FFF2-40B4-BE49-F238E27FC236}">
                        <a16:creationId xmlns:a16="http://schemas.microsoft.com/office/drawing/2014/main" id="{8042E5F1-7AD7-4632-A0C2-D3C30CAB3F87}"/>
                      </a:ext>
                    </a:extLst>
                  </p:cNvPr>
                  <p:cNvGrpSpPr/>
                  <p:nvPr/>
                </p:nvGrpSpPr>
                <p:grpSpPr>
                  <a:xfrm>
                    <a:off x="5695644" y="3191612"/>
                    <a:ext cx="1761360" cy="1644085"/>
                    <a:chOff x="5695644" y="3191612"/>
                    <a:chExt cx="1761360" cy="1644085"/>
                  </a:xfrm>
                </p:grpSpPr>
                <p:grpSp>
                  <p:nvGrpSpPr>
                    <p:cNvPr id="416" name="Group 415">
                      <a:extLst>
                        <a:ext uri="{FF2B5EF4-FFF2-40B4-BE49-F238E27FC236}">
                          <a16:creationId xmlns:a16="http://schemas.microsoft.com/office/drawing/2014/main" id="{4082C342-226A-4DD1-B4D2-4869BF3278C0}"/>
                        </a:ext>
                      </a:extLst>
                    </p:cNvPr>
                    <p:cNvGrpSpPr/>
                    <p:nvPr/>
                  </p:nvGrpSpPr>
                  <p:grpSpPr>
                    <a:xfrm>
                      <a:off x="5695644" y="3191612"/>
                      <a:ext cx="1761360" cy="1644085"/>
                      <a:chOff x="3638111" y="429564"/>
                      <a:chExt cx="4153197" cy="4216497"/>
                    </a:xfrm>
                  </p:grpSpPr>
                  <p:pic>
                    <p:nvPicPr>
                      <p:cNvPr id="418" name="Picture 6" descr="Related image">
                        <a:extLst>
                          <a:ext uri="{FF2B5EF4-FFF2-40B4-BE49-F238E27FC236}">
                            <a16:creationId xmlns:a16="http://schemas.microsoft.com/office/drawing/2014/main" id="{2D90E317-2CE4-435D-B996-C448B77A383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854453" y="1056602"/>
                        <a:ext cx="3936855" cy="295264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19" name="TextBox 418">
                            <a:extLst>
                              <a:ext uri="{FF2B5EF4-FFF2-40B4-BE49-F238E27FC236}">
                                <a16:creationId xmlns:a16="http://schemas.microsoft.com/office/drawing/2014/main" id="{6368F5B9-8915-4CF1-BE16-BF1DFED61C9D}"/>
                              </a:ext>
                            </a:extLst>
                          </p:cNvPr>
                          <p:cNvSpPr txBox="1"/>
                          <p:nvPr/>
                        </p:nvSpPr>
                        <p:spPr>
                          <a:xfrm>
                            <a:off x="7412448" y="2876776"/>
                            <a:ext cx="34092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a:latin typeface="Cambria Math" panose="02040503050406030204" pitchFamily="18" charset="0"/>
                                    </a:rPr>
                                    <m:t>𝑇</m:t>
                                  </m:r>
                                </m:oMath>
                              </m:oMathPara>
                            </a14:m>
                            <a:endParaRPr lang="en-US" sz="1400" dirty="0"/>
                          </a:p>
                        </p:txBody>
                      </p:sp>
                    </mc:Choice>
                    <mc:Fallback xmlns="">
                      <p:sp>
                        <p:nvSpPr>
                          <p:cNvPr id="253" name="TextBox 252">
                            <a:extLst>
                              <a:ext uri="{FF2B5EF4-FFF2-40B4-BE49-F238E27FC236}">
                                <a16:creationId xmlns:a16="http://schemas.microsoft.com/office/drawing/2014/main" id="{60677959-0F8E-4C69-A300-B99301869B36}"/>
                              </a:ext>
                            </a:extLst>
                          </p:cNvPr>
                          <p:cNvSpPr txBox="1">
                            <a:spLocks noRot="1" noChangeAspect="1" noMove="1" noResize="1" noEditPoints="1" noAdjustHandles="1" noChangeArrowheads="1" noChangeShapeType="1" noTextEdit="1"/>
                          </p:cNvSpPr>
                          <p:nvPr/>
                        </p:nvSpPr>
                        <p:spPr>
                          <a:xfrm>
                            <a:off x="7412448" y="2876776"/>
                            <a:ext cx="340926" cy="307777"/>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0" name="TextBox 419">
                            <a:extLst>
                              <a:ext uri="{FF2B5EF4-FFF2-40B4-BE49-F238E27FC236}">
                                <a16:creationId xmlns:a16="http://schemas.microsoft.com/office/drawing/2014/main" id="{4B8719DB-B02B-4EA5-81D2-B7BA73EF7748}"/>
                              </a:ext>
                            </a:extLst>
                          </p:cNvPr>
                          <p:cNvSpPr txBox="1"/>
                          <p:nvPr/>
                        </p:nvSpPr>
                        <p:spPr>
                          <a:xfrm>
                            <a:off x="3638111" y="3928482"/>
                            <a:ext cx="878289" cy="71757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𝐾</m:t>
                                  </m:r>
                                </m:oMath>
                              </m:oMathPara>
                            </a14:m>
                            <a:endParaRPr lang="en-US" sz="1400" dirty="0"/>
                          </a:p>
                        </p:txBody>
                      </p:sp>
                    </mc:Choice>
                    <mc:Fallback xmlns="">
                      <p:sp>
                        <p:nvSpPr>
                          <p:cNvPr id="420" name="TextBox 419">
                            <a:extLst>
                              <a:ext uri="{FF2B5EF4-FFF2-40B4-BE49-F238E27FC236}">
                                <a16:creationId xmlns:a16="http://schemas.microsoft.com/office/drawing/2014/main" id="{4B8719DB-B02B-4EA5-81D2-B7BA73EF7748}"/>
                              </a:ext>
                            </a:extLst>
                          </p:cNvPr>
                          <p:cNvSpPr txBox="1">
                            <a:spLocks noRot="1" noChangeAspect="1" noMove="1" noResize="1" noEditPoints="1" noAdjustHandles="1" noChangeArrowheads="1" noChangeShapeType="1" noTextEdit="1"/>
                          </p:cNvSpPr>
                          <p:nvPr/>
                        </p:nvSpPr>
                        <p:spPr>
                          <a:xfrm>
                            <a:off x="3638111" y="3928482"/>
                            <a:ext cx="878289" cy="717579"/>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1" name="TextBox 420">
                            <a:extLst>
                              <a:ext uri="{FF2B5EF4-FFF2-40B4-BE49-F238E27FC236}">
                                <a16:creationId xmlns:a16="http://schemas.microsoft.com/office/drawing/2014/main" id="{61FF499A-A44F-4F7D-8853-A23363C9AB9D}"/>
                              </a:ext>
                            </a:extLst>
                          </p:cNvPr>
                          <p:cNvSpPr txBox="1"/>
                          <p:nvPr/>
                        </p:nvSpPr>
                        <p:spPr>
                          <a:xfrm>
                            <a:off x="4705713" y="429564"/>
                            <a:ext cx="621420" cy="75719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𝑓</m:t>
                                      </m:r>
                                    </m:e>
                                    <m:sub>
                                      <m:r>
                                        <a:rPr lang="en-US" sz="1400" b="0" i="1" dirty="0" smtClean="0">
                                          <a:latin typeface="Cambria Math" panose="02040503050406030204" pitchFamily="18" charset="0"/>
                                        </a:rPr>
                                        <m:t>𝑦𝑡</m:t>
                                      </m:r>
                                    </m:sub>
                                  </m:sSub>
                                </m:oMath>
                              </m:oMathPara>
                            </a14:m>
                            <a:endParaRPr lang="en-US" sz="1400" dirty="0"/>
                          </a:p>
                        </p:txBody>
                      </p:sp>
                    </mc:Choice>
                    <mc:Fallback xmlns="">
                      <p:sp>
                        <p:nvSpPr>
                          <p:cNvPr id="421" name="TextBox 420">
                            <a:extLst>
                              <a:ext uri="{FF2B5EF4-FFF2-40B4-BE49-F238E27FC236}">
                                <a16:creationId xmlns:a16="http://schemas.microsoft.com/office/drawing/2014/main" id="{61FF499A-A44F-4F7D-8853-A23363C9AB9D}"/>
                              </a:ext>
                            </a:extLst>
                          </p:cNvPr>
                          <p:cNvSpPr txBox="1">
                            <a:spLocks noRot="1" noChangeAspect="1" noMove="1" noResize="1" noEditPoints="1" noAdjustHandles="1" noChangeArrowheads="1" noChangeShapeType="1" noTextEdit="1"/>
                          </p:cNvSpPr>
                          <p:nvPr/>
                        </p:nvSpPr>
                        <p:spPr>
                          <a:xfrm>
                            <a:off x="4705713" y="429564"/>
                            <a:ext cx="621420" cy="757196"/>
                          </a:xfrm>
                          <a:prstGeom prst="rect">
                            <a:avLst/>
                          </a:prstGeom>
                          <a:blipFill>
                            <a:blip r:embed="rId45"/>
                            <a:stretch>
                              <a:fillRect r="-20833" b="-1852"/>
                            </a:stretch>
                          </a:blipFill>
                        </p:spPr>
                        <p:txBody>
                          <a:bodyPr/>
                          <a:lstStyle/>
                          <a:p>
                            <a:r>
                              <a:rPr lang="en-US">
                                <a:noFill/>
                              </a:rPr>
                              <a:t> </a:t>
                            </a:r>
                          </a:p>
                        </p:txBody>
                      </p:sp>
                    </mc:Fallback>
                  </mc:AlternateContent>
                </p:grpSp>
                <p:pic>
                  <p:nvPicPr>
                    <p:cNvPr id="417" name="Picture 2" descr="Image result for twitter and youtube logos">
                      <a:extLst>
                        <a:ext uri="{FF2B5EF4-FFF2-40B4-BE49-F238E27FC236}">
                          <a16:creationId xmlns:a16="http://schemas.microsoft.com/office/drawing/2014/main" id="{91939E64-CB1B-460A-A657-DAAEBB293D11}"/>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71010" t="-1745" r="-1853" b="-1034"/>
                    <a:stretch/>
                  </p:blipFill>
                  <p:spPr bwMode="auto">
                    <a:xfrm>
                      <a:off x="7153309" y="3412518"/>
                      <a:ext cx="250987" cy="230005"/>
                    </a:xfrm>
                    <a:prstGeom prst="rect">
                      <a:avLst/>
                    </a:prstGeom>
                    <a:ln>
                      <a:noFill/>
                    </a:ln>
                    <a:effectLst/>
                    <a:extLst>
                      <a:ext uri="{909E8E84-426E-40DD-AFC4-6F175D3DCCD1}">
                        <a14:hiddenFill xmlns:a14="http://schemas.microsoft.com/office/drawing/2010/main">
                          <a:solidFill>
                            <a:srgbClr val="FFFFFF"/>
                          </a:solidFill>
                        </a14:hiddenFill>
                      </a:ext>
                    </a:extLst>
                  </p:spPr>
                </p:pic>
              </p:grpSp>
              <p:sp>
                <p:nvSpPr>
                  <p:cNvPr id="408" name="Oval 407">
                    <a:extLst>
                      <a:ext uri="{FF2B5EF4-FFF2-40B4-BE49-F238E27FC236}">
                        <a16:creationId xmlns:a16="http://schemas.microsoft.com/office/drawing/2014/main" id="{37F737FE-C1CF-4B05-A1B1-4048A05BE07D}"/>
                      </a:ext>
                    </a:extLst>
                  </p:cNvPr>
                  <p:cNvSpPr/>
                  <p:nvPr/>
                </p:nvSpPr>
                <p:spPr bwMode="auto">
                  <a:xfrm>
                    <a:off x="6712109" y="3845089"/>
                    <a:ext cx="66938" cy="66938"/>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Times" pitchFamily="18" charset="0"/>
                    </a:endParaRPr>
                  </a:p>
                </p:txBody>
              </p:sp>
            </p:grpSp>
            <mc:AlternateContent xmlns:mc="http://schemas.openxmlformats.org/markup-compatibility/2006" xmlns:a14="http://schemas.microsoft.com/office/drawing/2010/main">
              <mc:Choice Requires="a14">
                <p:sp>
                  <p:nvSpPr>
                    <p:cNvPr id="422" name="TextBox 421">
                      <a:extLst>
                        <a:ext uri="{FF2B5EF4-FFF2-40B4-BE49-F238E27FC236}">
                          <a16:creationId xmlns:a16="http://schemas.microsoft.com/office/drawing/2014/main" id="{ED1D5C95-05C2-48E3-A337-11D5DD2027DA}"/>
                        </a:ext>
                      </a:extLst>
                    </p:cNvPr>
                    <p:cNvSpPr txBox="1"/>
                    <p:nvPr/>
                  </p:nvSpPr>
                  <p:spPr>
                    <a:xfrm>
                      <a:off x="10383455" y="3863043"/>
                      <a:ext cx="508152"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200" i="1" dirty="0" smtClean="0">
                                    <a:latin typeface="Cambria Math" panose="02040503050406030204" pitchFamily="18" charset="0"/>
                                  </a:rPr>
                                </m:ctrlPr>
                              </m:sSubPr>
                              <m:e>
                                <m:r>
                                  <a:rPr lang="en-US" sz="1200" i="1" dirty="0">
                                    <a:latin typeface="Cambria Math" panose="02040503050406030204" pitchFamily="18" charset="0"/>
                                  </a:rPr>
                                  <m:t>𝑡</m:t>
                                </m:r>
                              </m:e>
                              <m:sub>
                                <m:r>
                                  <a:rPr lang="en-US" sz="1200" b="0" i="1" dirty="0" smtClean="0">
                                    <a:latin typeface="Cambria Math" panose="02040503050406030204" pitchFamily="18" charset="0"/>
                                  </a:rPr>
                                  <m:t>𝑛</m:t>
                                </m:r>
                                <m:r>
                                  <a:rPr lang="en-US" sz="1200" b="0" i="1" dirty="0" smtClean="0">
                                    <a:latin typeface="Cambria Math" panose="02040503050406030204" pitchFamily="18" charset="0"/>
                                  </a:rPr>
                                  <m:t>+1</m:t>
                                </m:r>
                              </m:sub>
                            </m:sSub>
                          </m:oMath>
                        </m:oMathPara>
                      </a14:m>
                      <a:endParaRPr lang="en-US" sz="1200" dirty="0"/>
                    </a:p>
                  </p:txBody>
                </p:sp>
              </mc:Choice>
              <mc:Fallback xmlns="">
                <p:sp>
                  <p:nvSpPr>
                    <p:cNvPr id="422" name="TextBox 421">
                      <a:extLst>
                        <a:ext uri="{FF2B5EF4-FFF2-40B4-BE49-F238E27FC236}">
                          <a16:creationId xmlns:a16="http://schemas.microsoft.com/office/drawing/2014/main" id="{ED1D5C95-05C2-48E3-A337-11D5DD2027DA}"/>
                        </a:ext>
                      </a:extLst>
                    </p:cNvPr>
                    <p:cNvSpPr txBox="1">
                      <a:spLocks noRot="1" noChangeAspect="1" noMove="1" noResize="1" noEditPoints="1" noAdjustHandles="1" noChangeArrowheads="1" noChangeShapeType="1" noTextEdit="1"/>
                    </p:cNvSpPr>
                    <p:nvPr/>
                  </p:nvSpPr>
                  <p:spPr>
                    <a:xfrm>
                      <a:off x="10383455" y="3863043"/>
                      <a:ext cx="508152" cy="276999"/>
                    </a:xfrm>
                    <a:prstGeom prst="rect">
                      <a:avLst/>
                    </a:prstGeom>
                    <a:blipFill>
                      <a:blip r:embed="rId46"/>
                      <a:stretch>
                        <a:fillRect/>
                      </a:stretch>
                    </a:blipFill>
                  </p:spPr>
                  <p:txBody>
                    <a:bodyPr/>
                    <a:lstStyle/>
                    <a:p>
                      <a:r>
                        <a:rPr lang="en-US">
                          <a:noFill/>
                        </a:rPr>
                        <a:t> </a:t>
                      </a:r>
                    </a:p>
                  </p:txBody>
                </p:sp>
              </mc:Fallback>
            </mc:AlternateContent>
          </p:grpSp>
          <p:pic>
            <p:nvPicPr>
              <p:cNvPr id="427" name="Picture 426">
                <a:extLst>
                  <a:ext uri="{FF2B5EF4-FFF2-40B4-BE49-F238E27FC236}">
                    <a16:creationId xmlns:a16="http://schemas.microsoft.com/office/drawing/2014/main" id="{BC2A8F00-685D-4AD4-9B59-58B43B2F521D}"/>
                  </a:ext>
                </a:extLst>
              </p:cNvPr>
              <p:cNvPicPr>
                <a:picLocks noChangeAspect="1"/>
              </p:cNvPicPr>
              <p:nvPr/>
            </p:nvPicPr>
            <p:blipFill rotWithShape="1">
              <a:blip r:embed="rId47" cstate="print">
                <a:extLst>
                  <a:ext uri="{BEBA8EAE-BF5A-486C-A8C5-ECC9F3942E4B}">
                    <a14:imgProps xmlns:a14="http://schemas.microsoft.com/office/drawing/2010/main">
                      <a14:imgLayer r:embed="rId48">
                        <a14:imgEffect>
                          <a14:saturation sat="300000"/>
                        </a14:imgEffect>
                      </a14:imgLayer>
                    </a14:imgProps>
                  </a:ext>
                  <a:ext uri="{28A0092B-C50C-407E-A947-70E740481C1C}">
                    <a14:useLocalDpi xmlns:a14="http://schemas.microsoft.com/office/drawing/2010/main" val="0"/>
                  </a:ext>
                </a:extLst>
              </a:blip>
              <a:srcRect r="69629" b="54358"/>
              <a:stretch/>
            </p:blipFill>
            <p:spPr bwMode="auto">
              <a:xfrm>
                <a:off x="10711395" y="3429000"/>
                <a:ext cx="324712" cy="325124"/>
              </a:xfrm>
              <a:prstGeom prst="rect">
                <a:avLst/>
              </a:prstGeom>
              <a:noFill/>
              <a:ln w="12700">
                <a:noFill/>
              </a:ln>
            </p:spPr>
          </p:pic>
        </p:grpSp>
      </p:grpSp>
      <p:grpSp>
        <p:nvGrpSpPr>
          <p:cNvPr id="441" name="Group 440">
            <a:extLst>
              <a:ext uri="{FF2B5EF4-FFF2-40B4-BE49-F238E27FC236}">
                <a16:creationId xmlns:a16="http://schemas.microsoft.com/office/drawing/2014/main" id="{1449BBA5-288E-49B6-9EE5-57E841EB51E7}"/>
              </a:ext>
            </a:extLst>
          </p:cNvPr>
          <p:cNvGrpSpPr/>
          <p:nvPr/>
        </p:nvGrpSpPr>
        <p:grpSpPr>
          <a:xfrm>
            <a:off x="6608524" y="3939294"/>
            <a:ext cx="1344964" cy="679850"/>
            <a:chOff x="6526363" y="3619520"/>
            <a:chExt cx="1344964" cy="679850"/>
          </a:xfrm>
        </p:grpSpPr>
        <p:grpSp>
          <p:nvGrpSpPr>
            <p:cNvPr id="322" name="Group 321">
              <a:extLst>
                <a:ext uri="{FF2B5EF4-FFF2-40B4-BE49-F238E27FC236}">
                  <a16:creationId xmlns:a16="http://schemas.microsoft.com/office/drawing/2014/main" id="{1C75C691-47ED-4023-9BF0-339462E1ADE9}"/>
                </a:ext>
              </a:extLst>
            </p:cNvPr>
            <p:cNvGrpSpPr/>
            <p:nvPr/>
          </p:nvGrpSpPr>
          <p:grpSpPr>
            <a:xfrm>
              <a:off x="6526363" y="3619520"/>
              <a:ext cx="1344964" cy="679850"/>
              <a:chOff x="8332436" y="3741420"/>
              <a:chExt cx="1344964" cy="679850"/>
            </a:xfrm>
          </p:grpSpPr>
          <p:grpSp>
            <p:nvGrpSpPr>
              <p:cNvPr id="302" name="Group 301">
                <a:extLst>
                  <a:ext uri="{FF2B5EF4-FFF2-40B4-BE49-F238E27FC236}">
                    <a16:creationId xmlns:a16="http://schemas.microsoft.com/office/drawing/2014/main" id="{22FA53D7-0C4A-447A-B10F-7E814748AE3E}"/>
                  </a:ext>
                </a:extLst>
              </p:cNvPr>
              <p:cNvGrpSpPr/>
              <p:nvPr/>
            </p:nvGrpSpPr>
            <p:grpSpPr>
              <a:xfrm>
                <a:off x="8332436" y="3821789"/>
                <a:ext cx="1221307" cy="599481"/>
                <a:chOff x="4678690" y="2950631"/>
                <a:chExt cx="2163621" cy="1062010"/>
              </a:xfrm>
              <a:solidFill>
                <a:srgbClr val="C00000"/>
              </a:solidFill>
            </p:grpSpPr>
            <p:sp>
              <p:nvSpPr>
                <p:cNvPr id="305" name="Oval 304">
                  <a:extLst>
                    <a:ext uri="{FF2B5EF4-FFF2-40B4-BE49-F238E27FC236}">
                      <a16:creationId xmlns:a16="http://schemas.microsoft.com/office/drawing/2014/main" id="{FC8ABFD6-93CC-4869-A478-6C193FE64A3F}"/>
                    </a:ext>
                  </a:extLst>
                </p:cNvPr>
                <p:cNvSpPr/>
                <p:nvPr/>
              </p:nvSpPr>
              <p:spPr bwMode="auto">
                <a:xfrm>
                  <a:off x="4678690" y="3904837"/>
                  <a:ext cx="107805"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306" name="Oval 305">
                  <a:extLst>
                    <a:ext uri="{FF2B5EF4-FFF2-40B4-BE49-F238E27FC236}">
                      <a16:creationId xmlns:a16="http://schemas.microsoft.com/office/drawing/2014/main" id="{4AC4B384-7C27-4AE8-A9C8-EFE6D1D85E4D}"/>
                    </a:ext>
                  </a:extLst>
                </p:cNvPr>
                <p:cNvSpPr/>
                <p:nvPr/>
              </p:nvSpPr>
              <p:spPr bwMode="auto">
                <a:xfrm>
                  <a:off x="5219867" y="3709162"/>
                  <a:ext cx="107805"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307" name="Oval 306">
                  <a:extLst>
                    <a:ext uri="{FF2B5EF4-FFF2-40B4-BE49-F238E27FC236}">
                      <a16:creationId xmlns:a16="http://schemas.microsoft.com/office/drawing/2014/main" id="{F5F68C83-F051-4F9B-B2ED-2D9B3926433B}"/>
                    </a:ext>
                  </a:extLst>
                </p:cNvPr>
                <p:cNvSpPr/>
                <p:nvPr/>
              </p:nvSpPr>
              <p:spPr bwMode="auto">
                <a:xfrm>
                  <a:off x="5695691" y="3585469"/>
                  <a:ext cx="107805"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308" name="Oval 307">
                  <a:extLst>
                    <a:ext uri="{FF2B5EF4-FFF2-40B4-BE49-F238E27FC236}">
                      <a16:creationId xmlns:a16="http://schemas.microsoft.com/office/drawing/2014/main" id="{BA236690-EF04-41B7-A29B-B7ADFDB71094}"/>
                    </a:ext>
                  </a:extLst>
                </p:cNvPr>
                <p:cNvSpPr/>
                <p:nvPr/>
              </p:nvSpPr>
              <p:spPr bwMode="auto">
                <a:xfrm>
                  <a:off x="6222085" y="3293259"/>
                  <a:ext cx="107805"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sp>
              <p:nvSpPr>
                <p:cNvPr id="309" name="Oval 308">
                  <a:extLst>
                    <a:ext uri="{FF2B5EF4-FFF2-40B4-BE49-F238E27FC236}">
                      <a16:creationId xmlns:a16="http://schemas.microsoft.com/office/drawing/2014/main" id="{A62015F8-46D4-45AD-AD0D-0DE497EBF621}"/>
                    </a:ext>
                  </a:extLst>
                </p:cNvPr>
                <p:cNvSpPr/>
                <p:nvPr/>
              </p:nvSpPr>
              <p:spPr bwMode="auto">
                <a:xfrm>
                  <a:off x="6734506" y="2950631"/>
                  <a:ext cx="107805" cy="107804"/>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pitchFamily="18" charset="0"/>
                  </a:endParaRPr>
                </a:p>
              </p:txBody>
            </p:sp>
          </p:grpSp>
          <p:sp>
            <p:nvSpPr>
              <p:cNvPr id="321" name="Freeform: Shape 320">
                <a:extLst>
                  <a:ext uri="{FF2B5EF4-FFF2-40B4-BE49-F238E27FC236}">
                    <a16:creationId xmlns:a16="http://schemas.microsoft.com/office/drawing/2014/main" id="{450B202A-5EBD-4306-A8DB-16CB2061099C}"/>
                  </a:ext>
                </a:extLst>
              </p:cNvPr>
              <p:cNvSpPr/>
              <p:nvPr/>
            </p:nvSpPr>
            <p:spPr>
              <a:xfrm>
                <a:off x="8366760" y="3741420"/>
                <a:ext cx="1310640" cy="647700"/>
              </a:xfrm>
              <a:custGeom>
                <a:avLst/>
                <a:gdLst>
                  <a:gd name="connsiteX0" fmla="*/ 0 w 1310640"/>
                  <a:gd name="connsiteY0" fmla="*/ 647700 h 647700"/>
                  <a:gd name="connsiteX1" fmla="*/ 304800 w 1310640"/>
                  <a:gd name="connsiteY1" fmla="*/ 533400 h 647700"/>
                  <a:gd name="connsiteX2" fmla="*/ 579120 w 1310640"/>
                  <a:gd name="connsiteY2" fmla="*/ 472440 h 647700"/>
                  <a:gd name="connsiteX3" fmla="*/ 876300 w 1310640"/>
                  <a:gd name="connsiteY3" fmla="*/ 304800 h 647700"/>
                  <a:gd name="connsiteX4" fmla="*/ 1188720 w 1310640"/>
                  <a:gd name="connsiteY4" fmla="*/ 106680 h 647700"/>
                  <a:gd name="connsiteX5" fmla="*/ 1310640 w 1310640"/>
                  <a:gd name="connsiteY5"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0640" h="647700">
                    <a:moveTo>
                      <a:pt x="0" y="647700"/>
                    </a:moveTo>
                    <a:cubicBezTo>
                      <a:pt x="104140" y="605155"/>
                      <a:pt x="208280" y="562610"/>
                      <a:pt x="304800" y="533400"/>
                    </a:cubicBezTo>
                    <a:cubicBezTo>
                      <a:pt x="401320" y="504190"/>
                      <a:pt x="483870" y="510540"/>
                      <a:pt x="579120" y="472440"/>
                    </a:cubicBezTo>
                    <a:cubicBezTo>
                      <a:pt x="674370" y="434340"/>
                      <a:pt x="774700" y="365760"/>
                      <a:pt x="876300" y="304800"/>
                    </a:cubicBezTo>
                    <a:cubicBezTo>
                      <a:pt x="977900" y="243840"/>
                      <a:pt x="1116330" y="157480"/>
                      <a:pt x="1188720" y="106680"/>
                    </a:cubicBezTo>
                    <a:cubicBezTo>
                      <a:pt x="1261110" y="55880"/>
                      <a:pt x="1285875" y="27940"/>
                      <a:pt x="1310640" y="0"/>
                    </a:cubicBezTo>
                  </a:path>
                </a:pathLst>
              </a:custGeom>
              <a:noFill/>
              <a:ln w="635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440" name="TextBox 439">
                  <a:extLst>
                    <a:ext uri="{FF2B5EF4-FFF2-40B4-BE49-F238E27FC236}">
                      <a16:creationId xmlns:a16="http://schemas.microsoft.com/office/drawing/2014/main" id="{D8944FE3-506D-4373-A023-6BA52B3C3A8A}"/>
                    </a:ext>
                  </a:extLst>
                </p:cNvPr>
                <p:cNvSpPr txBox="1"/>
                <p:nvPr/>
              </p:nvSpPr>
              <p:spPr>
                <a:xfrm>
                  <a:off x="7051617" y="3683978"/>
                  <a:ext cx="144270" cy="18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ea typeface="Cambria Math" panose="02040503050406030204" pitchFamily="18" charset="0"/>
                          </a:rPr>
                          <m:t>∑</m:t>
                        </m:r>
                      </m:oMath>
                    </m:oMathPara>
                  </a14:m>
                  <a:endParaRPr lang="en-US" sz="1200" dirty="0"/>
                </a:p>
              </p:txBody>
            </p:sp>
          </mc:Choice>
          <mc:Fallback xmlns="">
            <p:sp>
              <p:nvSpPr>
                <p:cNvPr id="440" name="TextBox 439">
                  <a:extLst>
                    <a:ext uri="{FF2B5EF4-FFF2-40B4-BE49-F238E27FC236}">
                      <a16:creationId xmlns:a16="http://schemas.microsoft.com/office/drawing/2014/main" id="{D8944FE3-506D-4373-A023-6BA52B3C3A8A}"/>
                    </a:ext>
                  </a:extLst>
                </p:cNvPr>
                <p:cNvSpPr txBox="1">
                  <a:spLocks noRot="1" noChangeAspect="1" noMove="1" noResize="1" noEditPoints="1" noAdjustHandles="1" noChangeArrowheads="1" noChangeShapeType="1" noTextEdit="1"/>
                </p:cNvSpPr>
                <p:nvPr/>
              </p:nvSpPr>
              <p:spPr>
                <a:xfrm>
                  <a:off x="7051617" y="3683978"/>
                  <a:ext cx="144270" cy="184666"/>
                </a:xfrm>
                <a:prstGeom prst="rect">
                  <a:avLst/>
                </a:prstGeom>
                <a:blipFill>
                  <a:blip r:embed="rId49"/>
                  <a:stretch>
                    <a:fillRect l="-39130" t="-3226" r="-43478" b="-29032"/>
                  </a:stretch>
                </a:blipFill>
              </p:spPr>
              <p:txBody>
                <a:bodyPr/>
                <a:lstStyle/>
                <a:p>
                  <a:r>
                    <a:rPr lang="en-US">
                      <a:noFill/>
                    </a:rPr>
                    <a:t> </a:t>
                  </a:r>
                </a:p>
              </p:txBody>
            </p:sp>
          </mc:Fallback>
        </mc:AlternateContent>
      </p:grpSp>
      <p:grpSp>
        <p:nvGrpSpPr>
          <p:cNvPr id="6" name="Group 5">
            <a:extLst>
              <a:ext uri="{FF2B5EF4-FFF2-40B4-BE49-F238E27FC236}">
                <a16:creationId xmlns:a16="http://schemas.microsoft.com/office/drawing/2014/main" id="{BCC8DA11-3AB5-415B-8FBB-5F1184B5B847}"/>
              </a:ext>
            </a:extLst>
          </p:cNvPr>
          <p:cNvGrpSpPr/>
          <p:nvPr/>
        </p:nvGrpSpPr>
        <p:grpSpPr>
          <a:xfrm>
            <a:off x="737845" y="3125199"/>
            <a:ext cx="1357414" cy="1101579"/>
            <a:chOff x="757096" y="3429000"/>
            <a:chExt cx="1357414" cy="1101579"/>
          </a:xfrm>
        </p:grpSpPr>
        <p:grpSp>
          <p:nvGrpSpPr>
            <p:cNvPr id="190" name="Group 189">
              <a:extLst>
                <a:ext uri="{FF2B5EF4-FFF2-40B4-BE49-F238E27FC236}">
                  <a16:creationId xmlns:a16="http://schemas.microsoft.com/office/drawing/2014/main" id="{EF481E6C-06C1-431A-8B92-060F44B57F29}"/>
                </a:ext>
              </a:extLst>
            </p:cNvPr>
            <p:cNvGrpSpPr/>
            <p:nvPr/>
          </p:nvGrpSpPr>
          <p:grpSpPr>
            <a:xfrm>
              <a:off x="838200" y="3429000"/>
              <a:ext cx="1276310" cy="1101579"/>
              <a:chOff x="340548" y="2729225"/>
              <a:chExt cx="1276310" cy="1101579"/>
            </a:xfrm>
          </p:grpSpPr>
          <p:grpSp>
            <p:nvGrpSpPr>
              <p:cNvPr id="128" name="Group 127">
                <a:extLst>
                  <a:ext uri="{FF2B5EF4-FFF2-40B4-BE49-F238E27FC236}">
                    <a16:creationId xmlns:a16="http://schemas.microsoft.com/office/drawing/2014/main" id="{1178C37C-D202-486B-BCD1-57D1A8F5FA50}"/>
                  </a:ext>
                </a:extLst>
              </p:cNvPr>
              <p:cNvGrpSpPr/>
              <p:nvPr/>
            </p:nvGrpSpPr>
            <p:grpSpPr>
              <a:xfrm>
                <a:off x="411479" y="3099087"/>
                <a:ext cx="1095210" cy="725516"/>
                <a:chOff x="23746" y="-58508"/>
                <a:chExt cx="2102172" cy="1392648"/>
              </a:xfrm>
            </p:grpSpPr>
            <mc:AlternateContent xmlns:mc="http://schemas.openxmlformats.org/markup-compatibility/2006" xmlns:a14="http://schemas.microsoft.com/office/drawing/2010/main">
              <mc:Choice Requires="a14">
                <p:sp>
                  <p:nvSpPr>
                    <p:cNvPr id="144" name="Text Box 2">
                      <a:extLst>
                        <a:ext uri="{FF2B5EF4-FFF2-40B4-BE49-F238E27FC236}">
                          <a16:creationId xmlns:a16="http://schemas.microsoft.com/office/drawing/2014/main" id="{C4789010-6A91-4DBC-BAAB-42D88EC0FF75}"/>
                        </a:ext>
                      </a:extLst>
                    </p:cNvPr>
                    <p:cNvSpPr txBox="1">
                      <a:spLocks noChangeArrowheads="1"/>
                    </p:cNvSpPr>
                    <p:nvPr/>
                  </p:nvSpPr>
                  <p:spPr bwMode="auto">
                    <a:xfrm rot="5400000">
                      <a:off x="1163782" y="232872"/>
                      <a:ext cx="288023" cy="333262"/>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0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44" name="Text Box 2">
                      <a:extLst>
                        <a:ext uri="{FF2B5EF4-FFF2-40B4-BE49-F238E27FC236}">
                          <a16:creationId xmlns:a16="http://schemas.microsoft.com/office/drawing/2014/main" id="{C4789010-6A91-4DBC-BAAB-42D88EC0FF75}"/>
                        </a:ext>
                      </a:extLst>
                    </p:cNvPr>
                    <p:cNvSpPr txBox="1">
                      <a:spLocks noRot="1" noChangeAspect="1" noMove="1" noResize="1" noEditPoints="1" noAdjustHandles="1" noChangeArrowheads="1" noChangeShapeType="1" noTextEdit="1"/>
                    </p:cNvSpPr>
                    <p:nvPr/>
                  </p:nvSpPr>
                  <p:spPr bwMode="auto">
                    <a:xfrm rot="5400000">
                      <a:off x="1163782" y="232872"/>
                      <a:ext cx="288023" cy="333262"/>
                    </a:xfrm>
                    <a:prstGeom prst="rect">
                      <a:avLst/>
                    </a:prstGeom>
                    <a:blipFill>
                      <a:blip r:embed="rId36"/>
                      <a:stretch>
                        <a:fillRect l="-3571" b="-25000"/>
                      </a:stretch>
                    </a:blipFill>
                    <a:ln w="9525">
                      <a:noFill/>
                      <a:miter lim="800000"/>
                      <a:headEnd/>
                      <a:tailEnd/>
                    </a:ln>
                  </p:spPr>
                  <p:txBody>
                    <a:bodyPr/>
                    <a:lstStyle/>
                    <a:p>
                      <a:r>
                        <a:rPr lang="en-US">
                          <a:noFill/>
                        </a:rPr>
                        <a:t> </a:t>
                      </a:r>
                    </a:p>
                  </p:txBody>
                </p:sp>
              </mc:Fallback>
            </mc:AlternateContent>
            <p:sp>
              <p:nvSpPr>
                <p:cNvPr id="145" name="Rectangle: Rounded Corners 144">
                  <a:extLst>
                    <a:ext uri="{FF2B5EF4-FFF2-40B4-BE49-F238E27FC236}">
                      <a16:creationId xmlns:a16="http://schemas.microsoft.com/office/drawing/2014/main" id="{206A9724-DDF2-4B29-A04F-376D552E0626}"/>
                    </a:ext>
                  </a:extLst>
                </p:cNvPr>
                <p:cNvSpPr/>
                <p:nvPr/>
              </p:nvSpPr>
              <p:spPr>
                <a:xfrm>
                  <a:off x="23746" y="-23751"/>
                  <a:ext cx="2102172" cy="1357891"/>
                </a:xfrm>
                <a:prstGeom prst="roundRect">
                  <a:avLst>
                    <a:gd name="adj" fmla="val 9981"/>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000"/>
                </a:p>
              </p:txBody>
            </p:sp>
            <mc:AlternateContent xmlns:mc="http://schemas.openxmlformats.org/markup-compatibility/2006" xmlns:a14="http://schemas.microsoft.com/office/drawing/2010/main">
              <mc:Choice Requires="a14">
                <p:sp>
                  <p:nvSpPr>
                    <p:cNvPr id="146" name="Text Box 2">
                      <a:extLst>
                        <a:ext uri="{FF2B5EF4-FFF2-40B4-BE49-F238E27FC236}">
                          <a16:creationId xmlns:a16="http://schemas.microsoft.com/office/drawing/2014/main" id="{39FD587B-61A3-4265-8B96-6380912B0915}"/>
                        </a:ext>
                      </a:extLst>
                    </p:cNvPr>
                    <p:cNvSpPr txBox="1">
                      <a:spLocks noChangeArrowheads="1"/>
                    </p:cNvSpPr>
                    <p:nvPr/>
                  </p:nvSpPr>
                  <p:spPr bwMode="auto">
                    <a:xfrm>
                      <a:off x="110367" y="-58508"/>
                      <a:ext cx="288036" cy="33274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000" b="0" i="1" smtClean="0">
                                    <a:effectLst/>
                                    <a:latin typeface="Cambria Math" panose="02040503050406030204" pitchFamily="18" charset="0"/>
                                    <a:cs typeface="Times New Roman" panose="02020603050405020304" pitchFamily="18" charset="0"/>
                                  </a:rPr>
                                </m:ctrlPr>
                              </m:sSubPr>
                              <m:e>
                                <m:r>
                                  <a:rPr lang="en-US" sz="1000" b="0" i="1" smtClean="0">
                                    <a:effectLst/>
                                    <a:latin typeface="Cambria Math" panose="02040503050406030204" pitchFamily="18" charset="0"/>
                                    <a:cs typeface="Times New Roman" panose="02020603050405020304" pitchFamily="18" charset="0"/>
                                  </a:rPr>
                                  <m:t>𝑡</m:t>
                                </m:r>
                              </m:e>
                              <m:sub>
                                <m:r>
                                  <a:rPr lang="en-US" sz="1000" b="0" i="1" smtClean="0">
                                    <a:effectLst/>
                                    <a:latin typeface="Cambria Math" panose="02040503050406030204" pitchFamily="18" charset="0"/>
                                    <a:cs typeface="Times New Roman" panose="02020603050405020304" pitchFamily="18" charset="0"/>
                                  </a:rPr>
                                  <m:t>1</m:t>
                                </m:r>
                              </m:sub>
                            </m:sSub>
                          </m:oMath>
                        </m:oMathPara>
                      </a14:m>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46" name="Text Box 2">
                      <a:extLst>
                        <a:ext uri="{FF2B5EF4-FFF2-40B4-BE49-F238E27FC236}">
                          <a16:creationId xmlns:a16="http://schemas.microsoft.com/office/drawing/2014/main" id="{39FD587B-61A3-4265-8B96-6380912B0915}"/>
                        </a:ext>
                      </a:extLst>
                    </p:cNvPr>
                    <p:cNvSpPr txBox="1">
                      <a:spLocks noRot="1" noChangeAspect="1" noMove="1" noResize="1" noEditPoints="1" noAdjustHandles="1" noChangeArrowheads="1" noChangeShapeType="1" noTextEdit="1"/>
                    </p:cNvSpPr>
                    <p:nvPr/>
                  </p:nvSpPr>
                  <p:spPr bwMode="auto">
                    <a:xfrm>
                      <a:off x="110367" y="-58508"/>
                      <a:ext cx="288036" cy="332740"/>
                    </a:xfrm>
                    <a:prstGeom prst="rect">
                      <a:avLst/>
                    </a:prstGeom>
                    <a:blipFill>
                      <a:blip r:embed="rId37"/>
                      <a:stretch>
                        <a:fillRect r="-36000" b="-28571"/>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9" name="Text Box 2">
                      <a:extLst>
                        <a:ext uri="{FF2B5EF4-FFF2-40B4-BE49-F238E27FC236}">
                          <a16:creationId xmlns:a16="http://schemas.microsoft.com/office/drawing/2014/main" id="{3A2974DB-EFF3-4A14-9D58-EA1EDE0D6F9F}"/>
                        </a:ext>
                      </a:extLst>
                    </p:cNvPr>
                    <p:cNvSpPr txBox="1">
                      <a:spLocks noChangeArrowheads="1"/>
                    </p:cNvSpPr>
                    <p:nvPr/>
                  </p:nvSpPr>
                  <p:spPr bwMode="auto">
                    <a:xfrm rot="5400000">
                      <a:off x="334255" y="232872"/>
                      <a:ext cx="288023" cy="333262"/>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0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49" name="Text Box 2">
                      <a:extLst>
                        <a:ext uri="{FF2B5EF4-FFF2-40B4-BE49-F238E27FC236}">
                          <a16:creationId xmlns:a16="http://schemas.microsoft.com/office/drawing/2014/main" id="{3A2974DB-EFF3-4A14-9D58-EA1EDE0D6F9F}"/>
                        </a:ext>
                      </a:extLst>
                    </p:cNvPr>
                    <p:cNvSpPr txBox="1">
                      <a:spLocks noRot="1" noChangeAspect="1" noMove="1" noResize="1" noEditPoints="1" noAdjustHandles="1" noChangeArrowheads="1" noChangeShapeType="1" noTextEdit="1"/>
                    </p:cNvSpPr>
                    <p:nvPr/>
                  </p:nvSpPr>
                  <p:spPr bwMode="auto">
                    <a:xfrm rot="5400000">
                      <a:off x="334255" y="232872"/>
                      <a:ext cx="288023" cy="333262"/>
                    </a:xfrm>
                    <a:prstGeom prst="rect">
                      <a:avLst/>
                    </a:prstGeom>
                    <a:blipFill>
                      <a:blip r:embed="rId38"/>
                      <a:stretch>
                        <a:fillRect b="-25000"/>
                      </a:stretch>
                    </a:blipFill>
                    <a:ln w="9525">
                      <a:noFill/>
                      <a:miter lim="800000"/>
                      <a:headEnd/>
                      <a:tailEnd/>
                    </a:ln>
                  </p:spPr>
                  <p:txBody>
                    <a:bodyPr/>
                    <a:lstStyle/>
                    <a:p>
                      <a:r>
                        <a:rPr lang="en-US">
                          <a:noFill/>
                        </a:rPr>
                        <a:t> </a:t>
                      </a:r>
                    </a:p>
                  </p:txBody>
                </p:sp>
              </mc:Fallback>
            </mc:AlternateContent>
          </p:grpSp>
          <p:grpSp>
            <p:nvGrpSpPr>
              <p:cNvPr id="129" name="Group 128">
                <a:extLst>
                  <a:ext uri="{FF2B5EF4-FFF2-40B4-BE49-F238E27FC236}">
                    <a16:creationId xmlns:a16="http://schemas.microsoft.com/office/drawing/2014/main" id="{7D5AE7AA-1C96-4F0B-9CA9-2A90FE32BC18}"/>
                  </a:ext>
                </a:extLst>
              </p:cNvPr>
              <p:cNvGrpSpPr/>
              <p:nvPr/>
            </p:nvGrpSpPr>
            <p:grpSpPr>
              <a:xfrm>
                <a:off x="758046" y="3166687"/>
                <a:ext cx="693909" cy="117340"/>
                <a:chOff x="0" y="0"/>
                <a:chExt cx="1331546" cy="225235"/>
              </a:xfrm>
            </p:grpSpPr>
            <p:pic>
              <p:nvPicPr>
                <p:cNvPr id="140" name="Picture 139" descr="Related image">
                  <a:extLst>
                    <a:ext uri="{FF2B5EF4-FFF2-40B4-BE49-F238E27FC236}">
                      <a16:creationId xmlns:a16="http://schemas.microsoft.com/office/drawing/2014/main" id="{75D08A8E-B7D5-46FA-9665-4D0A80451457}"/>
                    </a:ext>
                  </a:extLst>
                </p:cNvPr>
                <p:cNvPicPr>
                  <a:picLocks noChangeAspect="1"/>
                </p:cNvPicPr>
                <p:nvPr/>
              </p:nvPicPr>
              <p:blipFill>
                <a:blip r:embed="rId5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875"/>
                  <a:ext cx="215265" cy="213360"/>
                </a:xfrm>
                <a:prstGeom prst="rect">
                  <a:avLst/>
                </a:prstGeom>
                <a:noFill/>
                <a:ln>
                  <a:noFill/>
                </a:ln>
              </p:spPr>
            </p:pic>
            <p:pic>
              <p:nvPicPr>
                <p:cNvPr id="141" name="Picture 140" descr="Related image">
                  <a:extLst>
                    <a:ext uri="{FF2B5EF4-FFF2-40B4-BE49-F238E27FC236}">
                      <a16:creationId xmlns:a16="http://schemas.microsoft.com/office/drawing/2014/main" id="{76CBD54B-7AB7-43C3-9B26-CF3AA57FB8CB}"/>
                    </a:ext>
                  </a:extLst>
                </p:cNvPr>
                <p:cNvPicPr>
                  <a:picLocks noChangeAspect="1"/>
                </p:cNvPicPr>
                <p:nvPr/>
              </p:nvPicPr>
              <p:blipFill>
                <a:blip r:embed="rId5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8135" y="0"/>
                  <a:ext cx="215265" cy="213360"/>
                </a:xfrm>
                <a:prstGeom prst="rect">
                  <a:avLst/>
                </a:prstGeom>
                <a:noFill/>
                <a:ln>
                  <a:noFill/>
                </a:ln>
              </p:spPr>
            </p:pic>
            <p:pic>
              <p:nvPicPr>
                <p:cNvPr id="142" name="Picture 141" descr="Related image">
                  <a:extLst>
                    <a:ext uri="{FF2B5EF4-FFF2-40B4-BE49-F238E27FC236}">
                      <a16:creationId xmlns:a16="http://schemas.microsoft.com/office/drawing/2014/main" id="{7BAF3E8B-7C5A-4628-8AC2-2A5048A62325}"/>
                    </a:ext>
                  </a:extLst>
                </p:cNvPr>
                <p:cNvPicPr>
                  <a:picLocks noChangeAspect="1"/>
                </p:cNvPicPr>
                <p:nvPr/>
              </p:nvPicPr>
              <p:blipFill>
                <a:blip r:embed="rId5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0021" y="11875"/>
                  <a:ext cx="215265" cy="213360"/>
                </a:xfrm>
                <a:prstGeom prst="rect">
                  <a:avLst/>
                </a:prstGeom>
                <a:noFill/>
                <a:ln>
                  <a:noFill/>
                </a:ln>
              </p:spPr>
            </p:pic>
            <p:pic>
              <p:nvPicPr>
                <p:cNvPr id="143" name="Picture 142" descr="Related image">
                  <a:extLst>
                    <a:ext uri="{FF2B5EF4-FFF2-40B4-BE49-F238E27FC236}">
                      <a16:creationId xmlns:a16="http://schemas.microsoft.com/office/drawing/2014/main" id="{BCDD74B0-C4F1-4D56-8022-23F796D4747A}"/>
                    </a:ext>
                  </a:extLst>
                </p:cNvPr>
                <p:cNvPicPr>
                  <a:picLocks noChangeAspect="1"/>
                </p:cNvPicPr>
                <p:nvPr/>
              </p:nvPicPr>
              <p:blipFill>
                <a:blip r:embed="rId5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16281" y="0"/>
                  <a:ext cx="215265" cy="213360"/>
                </a:xfrm>
                <a:prstGeom prst="rect">
                  <a:avLst/>
                </a:prstGeom>
                <a:noFill/>
                <a:ln>
                  <a:noFill/>
                </a:ln>
              </p:spPr>
            </p:pic>
          </p:grpSp>
          <p:grpSp>
            <p:nvGrpSpPr>
              <p:cNvPr id="130" name="Group 129">
                <a:extLst>
                  <a:ext uri="{FF2B5EF4-FFF2-40B4-BE49-F238E27FC236}">
                    <a16:creationId xmlns:a16="http://schemas.microsoft.com/office/drawing/2014/main" id="{F0B4F2F5-B277-4BBC-A158-C6E3BD5900B6}"/>
                  </a:ext>
                </a:extLst>
              </p:cNvPr>
              <p:cNvGrpSpPr/>
              <p:nvPr/>
            </p:nvGrpSpPr>
            <p:grpSpPr>
              <a:xfrm>
                <a:off x="758046" y="3490920"/>
                <a:ext cx="693603" cy="117108"/>
                <a:chOff x="0" y="-10664"/>
                <a:chExt cx="1331546" cy="225236"/>
              </a:xfrm>
            </p:grpSpPr>
            <p:pic>
              <p:nvPicPr>
                <p:cNvPr id="136" name="Picture 135" descr="Related image">
                  <a:extLst>
                    <a:ext uri="{FF2B5EF4-FFF2-40B4-BE49-F238E27FC236}">
                      <a16:creationId xmlns:a16="http://schemas.microsoft.com/office/drawing/2014/main" id="{67CF3421-E8C0-4A1E-BB31-375E7F853D19}"/>
                    </a:ext>
                  </a:extLst>
                </p:cNvPr>
                <p:cNvPicPr>
                  <a:picLocks noChangeAspect="1"/>
                </p:cNvPicPr>
                <p:nvPr/>
              </p:nvPicPr>
              <p:blipFill>
                <a:blip r:embed="rId5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212"/>
                  <a:ext cx="215265" cy="213360"/>
                </a:xfrm>
                <a:prstGeom prst="rect">
                  <a:avLst/>
                </a:prstGeom>
                <a:noFill/>
                <a:ln>
                  <a:noFill/>
                </a:ln>
              </p:spPr>
            </p:pic>
            <p:pic>
              <p:nvPicPr>
                <p:cNvPr id="137" name="Picture 136" descr="Related image">
                  <a:extLst>
                    <a:ext uri="{FF2B5EF4-FFF2-40B4-BE49-F238E27FC236}">
                      <a16:creationId xmlns:a16="http://schemas.microsoft.com/office/drawing/2014/main" id="{67D69CEE-6305-4D3E-B876-3C99D2BA2115}"/>
                    </a:ext>
                  </a:extLst>
                </p:cNvPr>
                <p:cNvPicPr>
                  <a:picLocks noChangeAspect="1"/>
                </p:cNvPicPr>
                <p:nvPr/>
              </p:nvPicPr>
              <p:blipFill>
                <a:blip r:embed="rId5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8135" y="-10664"/>
                  <a:ext cx="215265" cy="213360"/>
                </a:xfrm>
                <a:prstGeom prst="rect">
                  <a:avLst/>
                </a:prstGeom>
                <a:noFill/>
                <a:ln>
                  <a:noFill/>
                </a:ln>
              </p:spPr>
            </p:pic>
            <p:pic>
              <p:nvPicPr>
                <p:cNvPr id="138" name="Picture 137" descr="Related image">
                  <a:extLst>
                    <a:ext uri="{FF2B5EF4-FFF2-40B4-BE49-F238E27FC236}">
                      <a16:creationId xmlns:a16="http://schemas.microsoft.com/office/drawing/2014/main" id="{54BAAB6C-5AC1-41EB-A11B-75E146FF99FF}"/>
                    </a:ext>
                  </a:extLst>
                </p:cNvPr>
                <p:cNvPicPr>
                  <a:picLocks noChangeAspect="1"/>
                </p:cNvPicPr>
                <p:nvPr/>
              </p:nvPicPr>
              <p:blipFill>
                <a:blip r:embed="rId5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0021" y="1211"/>
                  <a:ext cx="215265" cy="213360"/>
                </a:xfrm>
                <a:prstGeom prst="rect">
                  <a:avLst/>
                </a:prstGeom>
                <a:noFill/>
                <a:ln>
                  <a:noFill/>
                </a:ln>
              </p:spPr>
            </p:pic>
            <p:pic>
              <p:nvPicPr>
                <p:cNvPr id="139" name="Picture 138" descr="Related image">
                  <a:extLst>
                    <a:ext uri="{FF2B5EF4-FFF2-40B4-BE49-F238E27FC236}">
                      <a16:creationId xmlns:a16="http://schemas.microsoft.com/office/drawing/2014/main" id="{7E8BF1A4-7F02-404F-9659-F758141C1673}"/>
                    </a:ext>
                  </a:extLst>
                </p:cNvPr>
                <p:cNvPicPr>
                  <a:picLocks noChangeAspect="1"/>
                </p:cNvPicPr>
                <p:nvPr/>
              </p:nvPicPr>
              <p:blipFill>
                <a:blip r:embed="rId5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16281" y="-10664"/>
                  <a:ext cx="215265" cy="213360"/>
                </a:xfrm>
                <a:prstGeom prst="rect">
                  <a:avLst/>
                </a:prstGeom>
                <a:noFill/>
                <a:ln>
                  <a:noFill/>
                </a:ln>
              </p:spPr>
            </p:pic>
          </p:grpSp>
          <p:grpSp>
            <p:nvGrpSpPr>
              <p:cNvPr id="131" name="Group 130">
                <a:extLst>
                  <a:ext uri="{FF2B5EF4-FFF2-40B4-BE49-F238E27FC236}">
                    <a16:creationId xmlns:a16="http://schemas.microsoft.com/office/drawing/2014/main" id="{AEC81189-935B-4D9E-9345-F74F140884CE}"/>
                  </a:ext>
                </a:extLst>
              </p:cNvPr>
              <p:cNvGrpSpPr/>
              <p:nvPr/>
            </p:nvGrpSpPr>
            <p:grpSpPr>
              <a:xfrm>
                <a:off x="758046" y="3686364"/>
                <a:ext cx="693603" cy="117108"/>
                <a:chOff x="0" y="0"/>
                <a:chExt cx="1331546" cy="225235"/>
              </a:xfrm>
            </p:grpSpPr>
            <p:pic>
              <p:nvPicPr>
                <p:cNvPr id="132" name="Picture 131" descr="Related image">
                  <a:extLst>
                    <a:ext uri="{FF2B5EF4-FFF2-40B4-BE49-F238E27FC236}">
                      <a16:creationId xmlns:a16="http://schemas.microsoft.com/office/drawing/2014/main" id="{B83E6CF0-1773-41CE-9D6A-638D4688AD93}"/>
                    </a:ext>
                  </a:extLst>
                </p:cNvPr>
                <p:cNvPicPr>
                  <a:picLocks noChangeAspect="1"/>
                </p:cNvPicPr>
                <p:nvPr/>
              </p:nvPicPr>
              <p:blipFill>
                <a:blip r:embed="rId5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875"/>
                  <a:ext cx="215265" cy="213360"/>
                </a:xfrm>
                <a:prstGeom prst="rect">
                  <a:avLst/>
                </a:prstGeom>
                <a:noFill/>
                <a:ln>
                  <a:noFill/>
                </a:ln>
              </p:spPr>
            </p:pic>
            <p:pic>
              <p:nvPicPr>
                <p:cNvPr id="133" name="Picture 132" descr="Related image">
                  <a:extLst>
                    <a:ext uri="{FF2B5EF4-FFF2-40B4-BE49-F238E27FC236}">
                      <a16:creationId xmlns:a16="http://schemas.microsoft.com/office/drawing/2014/main" id="{0C5D83FB-79B6-4EFC-AFA8-99CC188CBDC0}"/>
                    </a:ext>
                  </a:extLst>
                </p:cNvPr>
                <p:cNvPicPr>
                  <a:picLocks noChangeAspect="1"/>
                </p:cNvPicPr>
                <p:nvPr/>
              </p:nvPicPr>
              <p:blipFill>
                <a:blip r:embed="rId5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8135" y="0"/>
                  <a:ext cx="215265" cy="213360"/>
                </a:xfrm>
                <a:prstGeom prst="rect">
                  <a:avLst/>
                </a:prstGeom>
                <a:noFill/>
                <a:ln>
                  <a:noFill/>
                </a:ln>
              </p:spPr>
            </p:pic>
            <p:pic>
              <p:nvPicPr>
                <p:cNvPr id="134" name="Picture 133" descr="Related image">
                  <a:extLst>
                    <a:ext uri="{FF2B5EF4-FFF2-40B4-BE49-F238E27FC236}">
                      <a16:creationId xmlns:a16="http://schemas.microsoft.com/office/drawing/2014/main" id="{044E5D21-D796-4EFB-82AF-B7D3EA9C986B}"/>
                    </a:ext>
                  </a:extLst>
                </p:cNvPr>
                <p:cNvPicPr>
                  <a:picLocks noChangeAspect="1"/>
                </p:cNvPicPr>
                <p:nvPr/>
              </p:nvPicPr>
              <p:blipFill>
                <a:blip r:embed="rId5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0021" y="11875"/>
                  <a:ext cx="215265" cy="213360"/>
                </a:xfrm>
                <a:prstGeom prst="rect">
                  <a:avLst/>
                </a:prstGeom>
                <a:noFill/>
                <a:ln>
                  <a:noFill/>
                </a:ln>
              </p:spPr>
            </p:pic>
            <p:pic>
              <p:nvPicPr>
                <p:cNvPr id="135" name="Picture 134" descr="Related image">
                  <a:extLst>
                    <a:ext uri="{FF2B5EF4-FFF2-40B4-BE49-F238E27FC236}">
                      <a16:creationId xmlns:a16="http://schemas.microsoft.com/office/drawing/2014/main" id="{8EAC6982-C1B2-4ED6-8CD6-4BD8861CC239}"/>
                    </a:ext>
                  </a:extLst>
                </p:cNvPr>
                <p:cNvPicPr>
                  <a:picLocks noChangeAspect="1"/>
                </p:cNvPicPr>
                <p:nvPr/>
              </p:nvPicPr>
              <p:blipFill>
                <a:blip r:embed="rId5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16281" y="0"/>
                  <a:ext cx="215265" cy="213360"/>
                </a:xfrm>
                <a:prstGeom prst="rect">
                  <a:avLst/>
                </a:prstGeom>
                <a:noFill/>
                <a:ln>
                  <a:noFill/>
                </a:ln>
              </p:spPr>
            </p:pic>
          </p:grpSp>
          <p:sp>
            <p:nvSpPr>
              <p:cNvPr id="125" name="Text Box 2">
                <a:extLst>
                  <a:ext uri="{FF2B5EF4-FFF2-40B4-BE49-F238E27FC236}">
                    <a16:creationId xmlns:a16="http://schemas.microsoft.com/office/drawing/2014/main" id="{AD27B949-4E7D-4942-8357-64D1AB1E8BF0}"/>
                  </a:ext>
                </a:extLst>
              </p:cNvPr>
              <p:cNvSpPr txBox="1">
                <a:spLocks noChangeArrowheads="1"/>
              </p:cNvSpPr>
              <p:nvPr/>
            </p:nvSpPr>
            <p:spPr bwMode="auto">
              <a:xfrm>
                <a:off x="340548" y="2729225"/>
                <a:ext cx="1276310" cy="369862"/>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Source network user interactions</a:t>
                </a:r>
              </a:p>
            </p:txBody>
          </p:sp>
          <mc:AlternateContent xmlns:mc="http://schemas.openxmlformats.org/markup-compatibility/2006" xmlns:a14="http://schemas.microsoft.com/office/drawing/2010/main">
            <mc:Choice Requires="a14">
              <p:sp>
                <p:nvSpPr>
                  <p:cNvPr id="150" name="Text Box 2">
                    <a:extLst>
                      <a:ext uri="{FF2B5EF4-FFF2-40B4-BE49-F238E27FC236}">
                        <a16:creationId xmlns:a16="http://schemas.microsoft.com/office/drawing/2014/main" id="{823F800A-CBFF-49FB-9E52-6148BE07EA63}"/>
                      </a:ext>
                    </a:extLst>
                  </p:cNvPr>
                  <p:cNvSpPr txBox="1">
                    <a:spLocks noChangeArrowheads="1"/>
                  </p:cNvSpPr>
                  <p:nvPr/>
                </p:nvSpPr>
                <p:spPr bwMode="auto">
                  <a:xfrm>
                    <a:off x="424105" y="3394022"/>
                    <a:ext cx="199735" cy="209748"/>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000" b="0" i="1" smtClean="0">
                                  <a:effectLst/>
                                  <a:latin typeface="Cambria Math" panose="02040503050406030204" pitchFamily="18" charset="0"/>
                                  <a:cs typeface="Times New Roman" panose="02020603050405020304" pitchFamily="18" charset="0"/>
                                </a:rPr>
                              </m:ctrlPr>
                            </m:sSubPr>
                            <m:e>
                              <m:r>
                                <a:rPr lang="en-US" sz="1000" b="0" i="1" smtClean="0">
                                  <a:effectLst/>
                                  <a:latin typeface="Cambria Math" panose="02040503050406030204" pitchFamily="18" charset="0"/>
                                  <a:cs typeface="Times New Roman" panose="02020603050405020304" pitchFamily="18" charset="0"/>
                                </a:rPr>
                                <m:t>𝑡</m:t>
                              </m:r>
                            </m:e>
                            <m:sub>
                              <m:r>
                                <a:rPr lang="en-US" sz="1000" b="0" i="1" smtClean="0">
                                  <a:effectLst/>
                                  <a:latin typeface="Cambria Math" panose="02040503050406030204" pitchFamily="18" charset="0"/>
                                  <a:cs typeface="Times New Roman" panose="02020603050405020304" pitchFamily="18" charset="0"/>
                                </a:rPr>
                                <m:t>𝑡</m:t>
                              </m:r>
                            </m:sub>
                          </m:sSub>
                        </m:oMath>
                      </m:oMathPara>
                    </a14:m>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50" name="Text Box 2">
                    <a:extLst>
                      <a:ext uri="{FF2B5EF4-FFF2-40B4-BE49-F238E27FC236}">
                        <a16:creationId xmlns:a16="http://schemas.microsoft.com/office/drawing/2014/main" id="{823F800A-CBFF-49FB-9E52-6148BE07EA63}"/>
                      </a:ext>
                    </a:extLst>
                  </p:cNvPr>
                  <p:cNvSpPr txBox="1">
                    <a:spLocks noRot="1" noChangeAspect="1" noMove="1" noResize="1" noEditPoints="1" noAdjustHandles="1" noChangeArrowheads="1" noChangeShapeType="1" noTextEdit="1"/>
                  </p:cNvSpPr>
                  <p:nvPr/>
                </p:nvSpPr>
                <p:spPr bwMode="auto">
                  <a:xfrm>
                    <a:off x="424105" y="3394022"/>
                    <a:ext cx="199735" cy="209748"/>
                  </a:xfrm>
                  <a:prstGeom prst="rect">
                    <a:avLst/>
                  </a:prstGeom>
                  <a:blipFill>
                    <a:blip r:embed="rId40"/>
                    <a:stretch>
                      <a:fillRect r="-9375" b="-5714"/>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1" name="Text Box 2">
                    <a:extLst>
                      <a:ext uri="{FF2B5EF4-FFF2-40B4-BE49-F238E27FC236}">
                        <a16:creationId xmlns:a16="http://schemas.microsoft.com/office/drawing/2014/main" id="{2B2CB226-B252-4589-8275-8B5231865B2A}"/>
                      </a:ext>
                    </a:extLst>
                  </p:cNvPr>
                  <p:cNvSpPr txBox="1">
                    <a:spLocks noChangeArrowheads="1"/>
                  </p:cNvSpPr>
                  <p:nvPr/>
                </p:nvSpPr>
                <p:spPr bwMode="auto">
                  <a:xfrm>
                    <a:off x="417992" y="3577009"/>
                    <a:ext cx="181577" cy="25379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000" b="0" i="1" smtClean="0">
                                  <a:effectLst/>
                                  <a:latin typeface="Cambria Math" panose="02040503050406030204" pitchFamily="18" charset="0"/>
                                  <a:cs typeface="Times New Roman" panose="02020603050405020304" pitchFamily="18" charset="0"/>
                                </a:rPr>
                              </m:ctrlPr>
                            </m:sSubPr>
                            <m:e>
                              <m:r>
                                <a:rPr lang="en-US" sz="1000" b="0" i="1" smtClean="0">
                                  <a:effectLst/>
                                  <a:latin typeface="Cambria Math" panose="02040503050406030204" pitchFamily="18" charset="0"/>
                                  <a:cs typeface="Times New Roman" panose="02020603050405020304" pitchFamily="18" charset="0"/>
                                </a:rPr>
                                <m:t>𝑡</m:t>
                              </m:r>
                            </m:e>
                            <m:sub>
                              <m:r>
                                <a:rPr lang="en-US" sz="1000" b="0" i="1" smtClean="0">
                                  <a:effectLst/>
                                  <a:latin typeface="Cambria Math" panose="02040503050406030204" pitchFamily="18" charset="0"/>
                                  <a:cs typeface="Times New Roman" panose="02020603050405020304" pitchFamily="18" charset="0"/>
                                </a:rPr>
                                <m:t>𝑛</m:t>
                              </m:r>
                            </m:sub>
                          </m:sSub>
                        </m:oMath>
                      </m:oMathPara>
                    </a14:m>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51" name="Text Box 2">
                    <a:extLst>
                      <a:ext uri="{FF2B5EF4-FFF2-40B4-BE49-F238E27FC236}">
                        <a16:creationId xmlns:a16="http://schemas.microsoft.com/office/drawing/2014/main" id="{2B2CB226-B252-4589-8275-8B5231865B2A}"/>
                      </a:ext>
                    </a:extLst>
                  </p:cNvPr>
                  <p:cNvSpPr txBox="1">
                    <a:spLocks noRot="1" noChangeAspect="1" noMove="1" noResize="1" noEditPoints="1" noAdjustHandles="1" noChangeArrowheads="1" noChangeShapeType="1" noTextEdit="1"/>
                  </p:cNvSpPr>
                  <p:nvPr/>
                </p:nvSpPr>
                <p:spPr bwMode="auto">
                  <a:xfrm>
                    <a:off x="417992" y="3577009"/>
                    <a:ext cx="181577" cy="253795"/>
                  </a:xfrm>
                  <a:prstGeom prst="rect">
                    <a:avLst/>
                  </a:prstGeom>
                  <a:blipFill>
                    <a:blip r:embed="rId41"/>
                    <a:stretch>
                      <a:fillRect r="-24138"/>
                    </a:stretch>
                  </a:blipFill>
                  <a:ln w="9525">
                    <a:noFill/>
                    <a:miter lim="800000"/>
                    <a:headEnd/>
                    <a:tailEnd/>
                  </a:ln>
                </p:spPr>
                <p:txBody>
                  <a:bodyPr/>
                  <a:lstStyle/>
                  <a:p>
                    <a:r>
                      <a:rPr lang="en-US">
                        <a:noFill/>
                      </a:rPr>
                      <a:t> </a:t>
                    </a:r>
                  </a:p>
                </p:txBody>
              </p:sp>
            </mc:Fallback>
          </mc:AlternateContent>
        </p:grpSp>
        <p:pic>
          <p:nvPicPr>
            <p:cNvPr id="198" name="Picture 2" descr="Image result for twitter and youtube logos">
              <a:extLst>
                <a:ext uri="{FF2B5EF4-FFF2-40B4-BE49-F238E27FC236}">
                  <a16:creationId xmlns:a16="http://schemas.microsoft.com/office/drawing/2014/main" id="{DE4E4C7B-42D0-4032-9AC4-2349FEC91513}"/>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34712" r="34445"/>
            <a:stretch/>
          </p:blipFill>
          <p:spPr bwMode="auto">
            <a:xfrm>
              <a:off x="757096" y="3724272"/>
              <a:ext cx="276087" cy="246162"/>
            </a:xfrm>
            <a:prstGeom prst="rect">
              <a:avLst/>
            </a:prstGeom>
            <a:ln>
              <a:noFill/>
            </a:ln>
            <a:effectLst/>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F08CE30A-20ED-40CC-B0D7-ACD2526205ED}"/>
              </a:ext>
            </a:extLst>
          </p:cNvPr>
          <p:cNvGrpSpPr/>
          <p:nvPr/>
        </p:nvGrpSpPr>
        <p:grpSpPr>
          <a:xfrm>
            <a:off x="762992" y="4295998"/>
            <a:ext cx="1359438" cy="1483659"/>
            <a:chOff x="782243" y="4599799"/>
            <a:chExt cx="1359438" cy="1483659"/>
          </a:xfrm>
        </p:grpSpPr>
        <p:grpSp>
          <p:nvGrpSpPr>
            <p:cNvPr id="4" name="Group 3">
              <a:extLst>
                <a:ext uri="{FF2B5EF4-FFF2-40B4-BE49-F238E27FC236}">
                  <a16:creationId xmlns:a16="http://schemas.microsoft.com/office/drawing/2014/main" id="{A2B163BF-A050-46FD-BB12-F37797E728B4}"/>
                </a:ext>
              </a:extLst>
            </p:cNvPr>
            <p:cNvGrpSpPr/>
            <p:nvPr/>
          </p:nvGrpSpPr>
          <p:grpSpPr>
            <a:xfrm>
              <a:off x="865371" y="4599799"/>
              <a:ext cx="1276310" cy="1483659"/>
              <a:chOff x="865371" y="4599799"/>
              <a:chExt cx="1276310" cy="1483659"/>
            </a:xfrm>
          </p:grpSpPr>
          <p:grpSp>
            <p:nvGrpSpPr>
              <p:cNvPr id="191" name="Group 190">
                <a:extLst>
                  <a:ext uri="{FF2B5EF4-FFF2-40B4-BE49-F238E27FC236}">
                    <a16:creationId xmlns:a16="http://schemas.microsoft.com/office/drawing/2014/main" id="{698DC1AB-8C2C-46FC-A8A8-A395A34335F6}"/>
                  </a:ext>
                </a:extLst>
              </p:cNvPr>
              <p:cNvGrpSpPr/>
              <p:nvPr/>
            </p:nvGrpSpPr>
            <p:grpSpPr>
              <a:xfrm>
                <a:off x="865371" y="4997280"/>
                <a:ext cx="1276310" cy="1086178"/>
                <a:chOff x="367719" y="4297505"/>
                <a:chExt cx="1276310" cy="1086178"/>
              </a:xfrm>
            </p:grpSpPr>
            <p:grpSp>
              <p:nvGrpSpPr>
                <p:cNvPr id="152" name="Group 151">
                  <a:extLst>
                    <a:ext uri="{FF2B5EF4-FFF2-40B4-BE49-F238E27FC236}">
                      <a16:creationId xmlns:a16="http://schemas.microsoft.com/office/drawing/2014/main" id="{94F6EF8D-9D79-4008-B7F5-461986C49AD2}"/>
                    </a:ext>
                  </a:extLst>
                </p:cNvPr>
                <p:cNvGrpSpPr/>
                <p:nvPr/>
              </p:nvGrpSpPr>
              <p:grpSpPr>
                <a:xfrm>
                  <a:off x="432768" y="4297505"/>
                  <a:ext cx="1095210" cy="725516"/>
                  <a:chOff x="23746" y="-58508"/>
                  <a:chExt cx="2102172" cy="1392648"/>
                </a:xfrm>
              </p:grpSpPr>
              <mc:AlternateContent xmlns:mc="http://schemas.openxmlformats.org/markup-compatibility/2006" xmlns:a14="http://schemas.microsoft.com/office/drawing/2010/main">
                <mc:Choice Requires="a14">
                  <p:sp>
                    <p:nvSpPr>
                      <p:cNvPr id="153" name="Text Box 2">
                        <a:extLst>
                          <a:ext uri="{FF2B5EF4-FFF2-40B4-BE49-F238E27FC236}">
                            <a16:creationId xmlns:a16="http://schemas.microsoft.com/office/drawing/2014/main" id="{AFB99D36-845C-4ABE-AD25-C49B9BB1B5A6}"/>
                          </a:ext>
                        </a:extLst>
                      </p:cNvPr>
                      <p:cNvSpPr txBox="1">
                        <a:spLocks noChangeArrowheads="1"/>
                      </p:cNvSpPr>
                      <p:nvPr/>
                    </p:nvSpPr>
                    <p:spPr bwMode="auto">
                      <a:xfrm rot="5400000">
                        <a:off x="1163782" y="232872"/>
                        <a:ext cx="288023" cy="333262"/>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0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53" name="Text Box 2">
                        <a:extLst>
                          <a:ext uri="{FF2B5EF4-FFF2-40B4-BE49-F238E27FC236}">
                            <a16:creationId xmlns:a16="http://schemas.microsoft.com/office/drawing/2014/main" id="{AFB99D36-845C-4ABE-AD25-C49B9BB1B5A6}"/>
                          </a:ext>
                        </a:extLst>
                      </p:cNvPr>
                      <p:cNvSpPr txBox="1">
                        <a:spLocks noRot="1" noChangeAspect="1" noMove="1" noResize="1" noEditPoints="1" noAdjustHandles="1" noChangeArrowheads="1" noChangeShapeType="1" noTextEdit="1"/>
                      </p:cNvSpPr>
                      <p:nvPr/>
                    </p:nvSpPr>
                    <p:spPr bwMode="auto">
                      <a:xfrm rot="5400000">
                        <a:off x="1163782" y="232872"/>
                        <a:ext cx="288023" cy="333262"/>
                      </a:xfrm>
                      <a:prstGeom prst="rect">
                        <a:avLst/>
                      </a:prstGeom>
                      <a:blipFill>
                        <a:blip r:embed="rId51"/>
                        <a:stretch>
                          <a:fillRect b="-20000"/>
                        </a:stretch>
                      </a:blipFill>
                      <a:ln w="9525">
                        <a:noFill/>
                        <a:miter lim="800000"/>
                        <a:headEnd/>
                        <a:tailEnd/>
                      </a:ln>
                    </p:spPr>
                    <p:txBody>
                      <a:bodyPr/>
                      <a:lstStyle/>
                      <a:p>
                        <a:r>
                          <a:rPr lang="en-US">
                            <a:noFill/>
                          </a:rPr>
                          <a:t> </a:t>
                        </a:r>
                      </a:p>
                    </p:txBody>
                  </p:sp>
                </mc:Fallback>
              </mc:AlternateContent>
              <p:sp>
                <p:nvSpPr>
                  <p:cNvPr id="154" name="Rectangle: Rounded Corners 153">
                    <a:extLst>
                      <a:ext uri="{FF2B5EF4-FFF2-40B4-BE49-F238E27FC236}">
                        <a16:creationId xmlns:a16="http://schemas.microsoft.com/office/drawing/2014/main" id="{F4695381-C376-4449-A5FF-DCDED9ECD500}"/>
                      </a:ext>
                    </a:extLst>
                  </p:cNvPr>
                  <p:cNvSpPr/>
                  <p:nvPr/>
                </p:nvSpPr>
                <p:spPr>
                  <a:xfrm>
                    <a:off x="23746" y="-23751"/>
                    <a:ext cx="2102172" cy="1357891"/>
                  </a:xfrm>
                  <a:prstGeom prst="roundRect">
                    <a:avLst>
                      <a:gd name="adj" fmla="val 9981"/>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000"/>
                  </a:p>
                </p:txBody>
              </p:sp>
              <mc:AlternateContent xmlns:mc="http://schemas.openxmlformats.org/markup-compatibility/2006" xmlns:a14="http://schemas.microsoft.com/office/drawing/2010/main">
                <mc:Choice Requires="a14">
                  <p:sp>
                    <p:nvSpPr>
                      <p:cNvPr id="155" name="Text Box 2">
                        <a:extLst>
                          <a:ext uri="{FF2B5EF4-FFF2-40B4-BE49-F238E27FC236}">
                            <a16:creationId xmlns:a16="http://schemas.microsoft.com/office/drawing/2014/main" id="{26E6C467-CAB2-4ACC-8AAA-F30C2CF8267E}"/>
                          </a:ext>
                        </a:extLst>
                      </p:cNvPr>
                      <p:cNvSpPr txBox="1">
                        <a:spLocks noChangeArrowheads="1"/>
                      </p:cNvSpPr>
                      <p:nvPr/>
                    </p:nvSpPr>
                    <p:spPr bwMode="auto">
                      <a:xfrm>
                        <a:off x="110367" y="-58508"/>
                        <a:ext cx="288036" cy="33274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000" b="0" i="1" smtClean="0">
                                      <a:effectLst/>
                                      <a:latin typeface="Cambria Math" panose="02040503050406030204" pitchFamily="18" charset="0"/>
                                      <a:cs typeface="Times New Roman" panose="02020603050405020304" pitchFamily="18" charset="0"/>
                                    </a:rPr>
                                  </m:ctrlPr>
                                </m:sSubPr>
                                <m:e>
                                  <m:r>
                                    <a:rPr lang="en-US" sz="1000" b="0" i="1" smtClean="0">
                                      <a:effectLst/>
                                      <a:latin typeface="Cambria Math" panose="02040503050406030204" pitchFamily="18" charset="0"/>
                                      <a:cs typeface="Times New Roman" panose="02020603050405020304" pitchFamily="18" charset="0"/>
                                    </a:rPr>
                                    <m:t>𝑡</m:t>
                                  </m:r>
                                </m:e>
                                <m:sub>
                                  <m:r>
                                    <a:rPr lang="en-US" sz="1000" b="0" i="1" smtClean="0">
                                      <a:effectLst/>
                                      <a:latin typeface="Cambria Math" panose="02040503050406030204" pitchFamily="18" charset="0"/>
                                      <a:cs typeface="Times New Roman" panose="02020603050405020304" pitchFamily="18" charset="0"/>
                                    </a:rPr>
                                    <m:t>1</m:t>
                                  </m:r>
                                </m:sub>
                              </m:sSub>
                            </m:oMath>
                          </m:oMathPara>
                        </a14:m>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55" name="Text Box 2">
                        <a:extLst>
                          <a:ext uri="{FF2B5EF4-FFF2-40B4-BE49-F238E27FC236}">
                            <a16:creationId xmlns:a16="http://schemas.microsoft.com/office/drawing/2014/main" id="{26E6C467-CAB2-4ACC-8AAA-F30C2CF8267E}"/>
                          </a:ext>
                        </a:extLst>
                      </p:cNvPr>
                      <p:cNvSpPr txBox="1">
                        <a:spLocks noRot="1" noChangeAspect="1" noMove="1" noResize="1" noEditPoints="1" noAdjustHandles="1" noChangeArrowheads="1" noChangeShapeType="1" noTextEdit="1"/>
                      </p:cNvSpPr>
                      <p:nvPr/>
                    </p:nvSpPr>
                    <p:spPr bwMode="auto">
                      <a:xfrm>
                        <a:off x="110367" y="-58508"/>
                        <a:ext cx="288036" cy="332740"/>
                      </a:xfrm>
                      <a:prstGeom prst="rect">
                        <a:avLst/>
                      </a:prstGeom>
                      <a:blipFill>
                        <a:blip r:embed="rId31"/>
                        <a:stretch>
                          <a:fillRect r="-40000" b="-27586"/>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6" name="Text Box 2">
                        <a:extLst>
                          <a:ext uri="{FF2B5EF4-FFF2-40B4-BE49-F238E27FC236}">
                            <a16:creationId xmlns:a16="http://schemas.microsoft.com/office/drawing/2014/main" id="{E6019112-FF93-47F4-ACB0-9F602C6A9DE3}"/>
                          </a:ext>
                        </a:extLst>
                      </p:cNvPr>
                      <p:cNvSpPr txBox="1">
                        <a:spLocks noChangeArrowheads="1"/>
                      </p:cNvSpPr>
                      <p:nvPr/>
                    </p:nvSpPr>
                    <p:spPr bwMode="auto">
                      <a:xfrm rot="5400000">
                        <a:off x="334255" y="232872"/>
                        <a:ext cx="288023" cy="333262"/>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0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56" name="Text Box 2">
                        <a:extLst>
                          <a:ext uri="{FF2B5EF4-FFF2-40B4-BE49-F238E27FC236}">
                            <a16:creationId xmlns:a16="http://schemas.microsoft.com/office/drawing/2014/main" id="{E6019112-FF93-47F4-ACB0-9F602C6A9DE3}"/>
                          </a:ext>
                        </a:extLst>
                      </p:cNvPr>
                      <p:cNvSpPr txBox="1">
                        <a:spLocks noRot="1" noChangeAspect="1" noMove="1" noResize="1" noEditPoints="1" noAdjustHandles="1" noChangeArrowheads="1" noChangeShapeType="1" noTextEdit="1"/>
                      </p:cNvSpPr>
                      <p:nvPr/>
                    </p:nvSpPr>
                    <p:spPr bwMode="auto">
                      <a:xfrm rot="5400000">
                        <a:off x="334255" y="232872"/>
                        <a:ext cx="288023" cy="333262"/>
                      </a:xfrm>
                      <a:prstGeom prst="rect">
                        <a:avLst/>
                      </a:prstGeom>
                      <a:blipFill>
                        <a:blip r:embed="rId32"/>
                        <a:stretch>
                          <a:fillRect l="-3571" b="-20000"/>
                        </a:stretch>
                      </a:blipFill>
                      <a:ln w="9525">
                        <a:noFill/>
                        <a:miter lim="800000"/>
                        <a:headEnd/>
                        <a:tailEnd/>
                      </a:ln>
                    </p:spPr>
                    <p:txBody>
                      <a:bodyPr/>
                      <a:lstStyle/>
                      <a:p>
                        <a:r>
                          <a:rPr lang="en-US">
                            <a:noFill/>
                          </a:rPr>
                          <a:t> </a:t>
                        </a:r>
                      </a:p>
                    </p:txBody>
                  </p:sp>
                </mc:Fallback>
              </mc:AlternateContent>
            </p:grpSp>
            <p:sp>
              <p:nvSpPr>
                <p:cNvPr id="172" name="Text Box 2">
                  <a:extLst>
                    <a:ext uri="{FF2B5EF4-FFF2-40B4-BE49-F238E27FC236}">
                      <a16:creationId xmlns:a16="http://schemas.microsoft.com/office/drawing/2014/main" id="{CBAF05CE-FCF3-4106-BD10-D297B1B5CACB}"/>
                    </a:ext>
                  </a:extLst>
                </p:cNvPr>
                <p:cNvSpPr txBox="1">
                  <a:spLocks noChangeArrowheads="1"/>
                </p:cNvSpPr>
                <p:nvPr/>
              </p:nvSpPr>
              <p:spPr bwMode="auto">
                <a:xfrm>
                  <a:off x="367719" y="5013821"/>
                  <a:ext cx="1276310" cy="369862"/>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Target network user interactions</a:t>
                  </a:r>
                </a:p>
              </p:txBody>
            </p:sp>
            <mc:AlternateContent xmlns:mc="http://schemas.openxmlformats.org/markup-compatibility/2006" xmlns:a14="http://schemas.microsoft.com/office/drawing/2010/main">
              <mc:Choice Requires="a14">
                <p:sp>
                  <p:nvSpPr>
                    <p:cNvPr id="173" name="Text Box 2">
                      <a:extLst>
                        <a:ext uri="{FF2B5EF4-FFF2-40B4-BE49-F238E27FC236}">
                          <a16:creationId xmlns:a16="http://schemas.microsoft.com/office/drawing/2014/main" id="{E2569ADD-49C6-4754-8FD4-A6CEA9EBD4F7}"/>
                        </a:ext>
                      </a:extLst>
                    </p:cNvPr>
                    <p:cNvSpPr txBox="1">
                      <a:spLocks noChangeArrowheads="1"/>
                    </p:cNvSpPr>
                    <p:nvPr/>
                  </p:nvSpPr>
                  <p:spPr bwMode="auto">
                    <a:xfrm>
                      <a:off x="445394" y="4592440"/>
                      <a:ext cx="199735" cy="209748"/>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000" b="0" i="1" smtClean="0">
                                    <a:effectLst/>
                                    <a:latin typeface="Cambria Math" panose="02040503050406030204" pitchFamily="18" charset="0"/>
                                    <a:cs typeface="Times New Roman" panose="02020603050405020304" pitchFamily="18" charset="0"/>
                                  </a:rPr>
                                </m:ctrlPr>
                              </m:sSubPr>
                              <m:e>
                                <m:r>
                                  <a:rPr lang="en-US" sz="1000" b="0" i="1" smtClean="0">
                                    <a:effectLst/>
                                    <a:latin typeface="Cambria Math" panose="02040503050406030204" pitchFamily="18" charset="0"/>
                                    <a:cs typeface="Times New Roman" panose="02020603050405020304" pitchFamily="18" charset="0"/>
                                  </a:rPr>
                                  <m:t>𝑡</m:t>
                                </m:r>
                              </m:e>
                              <m:sub>
                                <m:r>
                                  <a:rPr lang="en-US" sz="1000" b="0" i="1" smtClean="0">
                                    <a:effectLst/>
                                    <a:latin typeface="Cambria Math" panose="02040503050406030204" pitchFamily="18" charset="0"/>
                                    <a:cs typeface="Times New Roman" panose="02020603050405020304" pitchFamily="18" charset="0"/>
                                  </a:rPr>
                                  <m:t>𝑡</m:t>
                                </m:r>
                              </m:sub>
                            </m:sSub>
                          </m:oMath>
                        </m:oMathPara>
                      </a14:m>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73" name="Text Box 2">
                      <a:extLst>
                        <a:ext uri="{FF2B5EF4-FFF2-40B4-BE49-F238E27FC236}">
                          <a16:creationId xmlns:a16="http://schemas.microsoft.com/office/drawing/2014/main" id="{E2569ADD-49C6-4754-8FD4-A6CEA9EBD4F7}"/>
                        </a:ext>
                      </a:extLst>
                    </p:cNvPr>
                    <p:cNvSpPr txBox="1">
                      <a:spLocks noRot="1" noChangeAspect="1" noMove="1" noResize="1" noEditPoints="1" noAdjustHandles="1" noChangeArrowheads="1" noChangeShapeType="1" noTextEdit="1"/>
                    </p:cNvSpPr>
                    <p:nvPr/>
                  </p:nvSpPr>
                  <p:spPr bwMode="auto">
                    <a:xfrm>
                      <a:off x="445394" y="4592440"/>
                      <a:ext cx="199735" cy="209748"/>
                    </a:xfrm>
                    <a:prstGeom prst="rect">
                      <a:avLst/>
                    </a:prstGeom>
                    <a:blipFill>
                      <a:blip r:embed="rId33"/>
                      <a:stretch>
                        <a:fillRect r="-6061" b="-5882"/>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4" name="Text Box 2">
                      <a:extLst>
                        <a:ext uri="{FF2B5EF4-FFF2-40B4-BE49-F238E27FC236}">
                          <a16:creationId xmlns:a16="http://schemas.microsoft.com/office/drawing/2014/main" id="{DAD4C202-049F-4CA5-B586-C231C19D7294}"/>
                        </a:ext>
                      </a:extLst>
                    </p:cNvPr>
                    <p:cNvSpPr txBox="1">
                      <a:spLocks noChangeArrowheads="1"/>
                    </p:cNvSpPr>
                    <p:nvPr/>
                  </p:nvSpPr>
                  <p:spPr bwMode="auto">
                    <a:xfrm>
                      <a:off x="439281" y="4775427"/>
                      <a:ext cx="181577" cy="25379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000" b="0" i="1" smtClean="0">
                                    <a:effectLst/>
                                    <a:latin typeface="Cambria Math" panose="02040503050406030204" pitchFamily="18" charset="0"/>
                                    <a:cs typeface="Times New Roman" panose="02020603050405020304" pitchFamily="18" charset="0"/>
                                  </a:rPr>
                                </m:ctrlPr>
                              </m:sSubPr>
                              <m:e>
                                <m:r>
                                  <a:rPr lang="en-US" sz="1000" b="0" i="1" smtClean="0">
                                    <a:effectLst/>
                                    <a:latin typeface="Cambria Math" panose="02040503050406030204" pitchFamily="18" charset="0"/>
                                    <a:cs typeface="Times New Roman" panose="02020603050405020304" pitchFamily="18" charset="0"/>
                                  </a:rPr>
                                  <m:t>𝑡</m:t>
                                </m:r>
                              </m:e>
                              <m:sub>
                                <m:r>
                                  <a:rPr lang="en-US" sz="1000" b="0" i="1" smtClean="0">
                                    <a:effectLst/>
                                    <a:latin typeface="Cambria Math" panose="02040503050406030204" pitchFamily="18" charset="0"/>
                                    <a:cs typeface="Times New Roman" panose="02020603050405020304" pitchFamily="18" charset="0"/>
                                  </a:rPr>
                                  <m:t>𝑛</m:t>
                                </m:r>
                              </m:sub>
                            </m:sSub>
                          </m:oMath>
                        </m:oMathPara>
                      </a14:m>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74" name="Text Box 2">
                      <a:extLst>
                        <a:ext uri="{FF2B5EF4-FFF2-40B4-BE49-F238E27FC236}">
                          <a16:creationId xmlns:a16="http://schemas.microsoft.com/office/drawing/2014/main" id="{DAD4C202-049F-4CA5-B586-C231C19D7294}"/>
                        </a:ext>
                      </a:extLst>
                    </p:cNvPr>
                    <p:cNvSpPr txBox="1">
                      <a:spLocks noRot="1" noChangeAspect="1" noMove="1" noResize="1" noEditPoints="1" noAdjustHandles="1" noChangeArrowheads="1" noChangeShapeType="1" noTextEdit="1"/>
                    </p:cNvSpPr>
                    <p:nvPr/>
                  </p:nvSpPr>
                  <p:spPr bwMode="auto">
                    <a:xfrm>
                      <a:off x="439281" y="4775427"/>
                      <a:ext cx="181577" cy="253795"/>
                    </a:xfrm>
                    <a:prstGeom prst="rect">
                      <a:avLst/>
                    </a:prstGeom>
                    <a:blipFill>
                      <a:blip r:embed="rId34"/>
                      <a:stretch>
                        <a:fillRect r="-23333"/>
                      </a:stretch>
                    </a:blipFill>
                    <a:ln w="9525">
                      <a:noFill/>
                      <a:miter lim="800000"/>
                      <a:headEnd/>
                      <a:tailEnd/>
                    </a:ln>
                  </p:spPr>
                  <p:txBody>
                    <a:bodyPr/>
                    <a:lstStyle/>
                    <a:p>
                      <a:r>
                        <a:rPr lang="en-US">
                          <a:noFill/>
                        </a:rPr>
                        <a:t> </a:t>
                      </a:r>
                    </a:p>
                  </p:txBody>
                </p:sp>
              </mc:Fallback>
            </mc:AlternateContent>
            <p:grpSp>
              <p:nvGrpSpPr>
                <p:cNvPr id="179" name="Group 178">
                  <a:extLst>
                    <a:ext uri="{FF2B5EF4-FFF2-40B4-BE49-F238E27FC236}">
                      <a16:creationId xmlns:a16="http://schemas.microsoft.com/office/drawing/2014/main" id="{2C0797A5-E736-420B-A078-7DEC2C1127CB}"/>
                    </a:ext>
                  </a:extLst>
                </p:cNvPr>
                <p:cNvGrpSpPr/>
                <p:nvPr/>
              </p:nvGrpSpPr>
              <p:grpSpPr>
                <a:xfrm>
                  <a:off x="771606" y="4359309"/>
                  <a:ext cx="691409" cy="125673"/>
                  <a:chOff x="771606" y="4359309"/>
                  <a:chExt cx="691409" cy="125673"/>
                </a:xfrm>
              </p:grpSpPr>
              <p:pic>
                <p:nvPicPr>
                  <p:cNvPr id="175" name="Picture 10" descr="Image result for youtube video icon">
                    <a:extLst>
                      <a:ext uri="{FF2B5EF4-FFF2-40B4-BE49-F238E27FC236}">
                        <a16:creationId xmlns:a16="http://schemas.microsoft.com/office/drawing/2014/main" id="{86D24041-06D7-4540-BFC9-992BB4CB301E}"/>
                      </a:ext>
                    </a:extLst>
                  </p:cNvPr>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771606" y="4359309"/>
                    <a:ext cx="125673" cy="125673"/>
                  </a:xfrm>
                  <a:prstGeom prst="rect">
                    <a:avLst/>
                  </a:prstGeom>
                  <a:noFill/>
                  <a:extLst>
                    <a:ext uri="{909E8E84-426E-40DD-AFC4-6F175D3DCCD1}">
                      <a14:hiddenFill xmlns:a14="http://schemas.microsoft.com/office/drawing/2010/main">
                        <a:solidFill>
                          <a:srgbClr val="FFFFFF"/>
                        </a:solidFill>
                      </a14:hiddenFill>
                    </a:ext>
                  </a:extLst>
                </p:spPr>
              </p:pic>
              <p:pic>
                <p:nvPicPr>
                  <p:cNvPr id="176" name="Picture 10" descr="Image result for youtube video icon">
                    <a:extLst>
                      <a:ext uri="{FF2B5EF4-FFF2-40B4-BE49-F238E27FC236}">
                        <a16:creationId xmlns:a16="http://schemas.microsoft.com/office/drawing/2014/main" id="{6F6EE5FE-4535-4513-BE05-CB3AA229F6FC}"/>
                      </a:ext>
                    </a:extLst>
                  </p:cNvPr>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954781" y="4359309"/>
                    <a:ext cx="125673" cy="125673"/>
                  </a:xfrm>
                  <a:prstGeom prst="rect">
                    <a:avLst/>
                  </a:prstGeom>
                  <a:noFill/>
                  <a:extLst>
                    <a:ext uri="{909E8E84-426E-40DD-AFC4-6F175D3DCCD1}">
                      <a14:hiddenFill xmlns:a14="http://schemas.microsoft.com/office/drawing/2010/main">
                        <a:solidFill>
                          <a:srgbClr val="FFFFFF"/>
                        </a:solidFill>
                      </a14:hiddenFill>
                    </a:ext>
                  </a:extLst>
                </p:spPr>
              </p:pic>
              <p:pic>
                <p:nvPicPr>
                  <p:cNvPr id="177" name="Picture 10" descr="Image result for youtube video icon">
                    <a:extLst>
                      <a:ext uri="{FF2B5EF4-FFF2-40B4-BE49-F238E27FC236}">
                        <a16:creationId xmlns:a16="http://schemas.microsoft.com/office/drawing/2014/main" id="{20E6BE09-1B57-4979-A0E8-B9820FB10B82}"/>
                      </a:ext>
                    </a:extLst>
                  </p:cNvPr>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1153941" y="4359309"/>
                    <a:ext cx="125673" cy="125673"/>
                  </a:xfrm>
                  <a:prstGeom prst="rect">
                    <a:avLst/>
                  </a:prstGeom>
                  <a:noFill/>
                  <a:extLst>
                    <a:ext uri="{909E8E84-426E-40DD-AFC4-6F175D3DCCD1}">
                      <a14:hiddenFill xmlns:a14="http://schemas.microsoft.com/office/drawing/2010/main">
                        <a:solidFill>
                          <a:srgbClr val="FFFFFF"/>
                        </a:solidFill>
                      </a14:hiddenFill>
                    </a:ext>
                  </a:extLst>
                </p:spPr>
              </p:pic>
              <p:pic>
                <p:nvPicPr>
                  <p:cNvPr id="178" name="Picture 10" descr="Image result for youtube video icon">
                    <a:extLst>
                      <a:ext uri="{FF2B5EF4-FFF2-40B4-BE49-F238E27FC236}">
                        <a16:creationId xmlns:a16="http://schemas.microsoft.com/office/drawing/2014/main" id="{79E2B7BC-FDDB-4D2D-9329-0329E98812E7}"/>
                      </a:ext>
                    </a:extLst>
                  </p:cNvPr>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1337342" y="4359309"/>
                    <a:ext cx="125673" cy="12567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0" name="Group 179">
                  <a:extLst>
                    <a:ext uri="{FF2B5EF4-FFF2-40B4-BE49-F238E27FC236}">
                      <a16:creationId xmlns:a16="http://schemas.microsoft.com/office/drawing/2014/main" id="{6B23B7B4-9118-4291-ABEC-409BFF18D0A2}"/>
                    </a:ext>
                  </a:extLst>
                </p:cNvPr>
                <p:cNvGrpSpPr/>
                <p:nvPr/>
              </p:nvGrpSpPr>
              <p:grpSpPr>
                <a:xfrm>
                  <a:off x="771606" y="4677064"/>
                  <a:ext cx="691409" cy="125673"/>
                  <a:chOff x="771606" y="4359309"/>
                  <a:chExt cx="691409" cy="125673"/>
                </a:xfrm>
              </p:grpSpPr>
              <p:pic>
                <p:nvPicPr>
                  <p:cNvPr id="181" name="Picture 10" descr="Image result for youtube video icon">
                    <a:extLst>
                      <a:ext uri="{FF2B5EF4-FFF2-40B4-BE49-F238E27FC236}">
                        <a16:creationId xmlns:a16="http://schemas.microsoft.com/office/drawing/2014/main" id="{0F3C5A6E-DE7E-45D2-A78F-DCEBD0AE670B}"/>
                      </a:ext>
                    </a:extLst>
                  </p:cNvPr>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771606" y="4359309"/>
                    <a:ext cx="125673" cy="125673"/>
                  </a:xfrm>
                  <a:prstGeom prst="rect">
                    <a:avLst/>
                  </a:prstGeom>
                  <a:noFill/>
                  <a:extLst>
                    <a:ext uri="{909E8E84-426E-40DD-AFC4-6F175D3DCCD1}">
                      <a14:hiddenFill xmlns:a14="http://schemas.microsoft.com/office/drawing/2010/main">
                        <a:solidFill>
                          <a:srgbClr val="FFFFFF"/>
                        </a:solidFill>
                      </a14:hiddenFill>
                    </a:ext>
                  </a:extLst>
                </p:spPr>
              </p:pic>
              <p:pic>
                <p:nvPicPr>
                  <p:cNvPr id="182" name="Picture 10" descr="Image result for youtube video icon">
                    <a:extLst>
                      <a:ext uri="{FF2B5EF4-FFF2-40B4-BE49-F238E27FC236}">
                        <a16:creationId xmlns:a16="http://schemas.microsoft.com/office/drawing/2014/main" id="{43BBB33A-F2D6-4F1E-9656-9526E31ED015}"/>
                      </a:ext>
                    </a:extLst>
                  </p:cNvPr>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954781" y="4359309"/>
                    <a:ext cx="125673" cy="125673"/>
                  </a:xfrm>
                  <a:prstGeom prst="rect">
                    <a:avLst/>
                  </a:prstGeom>
                  <a:noFill/>
                  <a:extLst>
                    <a:ext uri="{909E8E84-426E-40DD-AFC4-6F175D3DCCD1}">
                      <a14:hiddenFill xmlns:a14="http://schemas.microsoft.com/office/drawing/2010/main">
                        <a:solidFill>
                          <a:srgbClr val="FFFFFF"/>
                        </a:solidFill>
                      </a14:hiddenFill>
                    </a:ext>
                  </a:extLst>
                </p:spPr>
              </p:pic>
              <p:pic>
                <p:nvPicPr>
                  <p:cNvPr id="183" name="Picture 10" descr="Image result for youtube video icon">
                    <a:extLst>
                      <a:ext uri="{FF2B5EF4-FFF2-40B4-BE49-F238E27FC236}">
                        <a16:creationId xmlns:a16="http://schemas.microsoft.com/office/drawing/2014/main" id="{3319CC12-A019-4BC6-A0BC-22EDCA512325}"/>
                      </a:ext>
                    </a:extLst>
                  </p:cNvPr>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1153941" y="4359309"/>
                    <a:ext cx="125673" cy="125673"/>
                  </a:xfrm>
                  <a:prstGeom prst="rect">
                    <a:avLst/>
                  </a:prstGeom>
                  <a:noFill/>
                  <a:extLst>
                    <a:ext uri="{909E8E84-426E-40DD-AFC4-6F175D3DCCD1}">
                      <a14:hiddenFill xmlns:a14="http://schemas.microsoft.com/office/drawing/2010/main">
                        <a:solidFill>
                          <a:srgbClr val="FFFFFF"/>
                        </a:solidFill>
                      </a14:hiddenFill>
                    </a:ext>
                  </a:extLst>
                </p:spPr>
              </p:pic>
              <p:pic>
                <p:nvPicPr>
                  <p:cNvPr id="184" name="Picture 10" descr="Image result for youtube video icon">
                    <a:extLst>
                      <a:ext uri="{FF2B5EF4-FFF2-40B4-BE49-F238E27FC236}">
                        <a16:creationId xmlns:a16="http://schemas.microsoft.com/office/drawing/2014/main" id="{7A9B23A4-9D01-4322-B946-CBE02324F34B}"/>
                      </a:ext>
                    </a:extLst>
                  </p:cNvPr>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1337342" y="4359309"/>
                    <a:ext cx="125673" cy="12567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5" name="Group 184">
                  <a:extLst>
                    <a:ext uri="{FF2B5EF4-FFF2-40B4-BE49-F238E27FC236}">
                      <a16:creationId xmlns:a16="http://schemas.microsoft.com/office/drawing/2014/main" id="{8574AB93-C132-40B1-A3B4-27F3E9EC3061}"/>
                    </a:ext>
                  </a:extLst>
                </p:cNvPr>
                <p:cNvGrpSpPr/>
                <p:nvPr/>
              </p:nvGrpSpPr>
              <p:grpSpPr>
                <a:xfrm>
                  <a:off x="771606" y="4862843"/>
                  <a:ext cx="691409" cy="125673"/>
                  <a:chOff x="771606" y="4359309"/>
                  <a:chExt cx="691409" cy="125673"/>
                </a:xfrm>
              </p:grpSpPr>
              <p:pic>
                <p:nvPicPr>
                  <p:cNvPr id="186" name="Picture 10" descr="Image result for youtube video icon">
                    <a:extLst>
                      <a:ext uri="{FF2B5EF4-FFF2-40B4-BE49-F238E27FC236}">
                        <a16:creationId xmlns:a16="http://schemas.microsoft.com/office/drawing/2014/main" id="{CB499330-6DF9-41D2-B43D-FFD403C86C7E}"/>
                      </a:ext>
                    </a:extLst>
                  </p:cNvPr>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771606" y="4359309"/>
                    <a:ext cx="125673" cy="125673"/>
                  </a:xfrm>
                  <a:prstGeom prst="rect">
                    <a:avLst/>
                  </a:prstGeom>
                  <a:noFill/>
                  <a:extLst>
                    <a:ext uri="{909E8E84-426E-40DD-AFC4-6F175D3DCCD1}">
                      <a14:hiddenFill xmlns:a14="http://schemas.microsoft.com/office/drawing/2010/main">
                        <a:solidFill>
                          <a:srgbClr val="FFFFFF"/>
                        </a:solidFill>
                      </a14:hiddenFill>
                    </a:ext>
                  </a:extLst>
                </p:spPr>
              </p:pic>
              <p:pic>
                <p:nvPicPr>
                  <p:cNvPr id="187" name="Picture 10" descr="Image result for youtube video icon">
                    <a:extLst>
                      <a:ext uri="{FF2B5EF4-FFF2-40B4-BE49-F238E27FC236}">
                        <a16:creationId xmlns:a16="http://schemas.microsoft.com/office/drawing/2014/main" id="{AB833A7F-E61A-4317-990E-E7F2ECBD38AA}"/>
                      </a:ext>
                    </a:extLst>
                  </p:cNvPr>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954781" y="4359309"/>
                    <a:ext cx="125673" cy="125673"/>
                  </a:xfrm>
                  <a:prstGeom prst="rect">
                    <a:avLst/>
                  </a:prstGeom>
                  <a:noFill/>
                  <a:extLst>
                    <a:ext uri="{909E8E84-426E-40DD-AFC4-6F175D3DCCD1}">
                      <a14:hiddenFill xmlns:a14="http://schemas.microsoft.com/office/drawing/2010/main">
                        <a:solidFill>
                          <a:srgbClr val="FFFFFF"/>
                        </a:solidFill>
                      </a14:hiddenFill>
                    </a:ext>
                  </a:extLst>
                </p:spPr>
              </p:pic>
              <p:pic>
                <p:nvPicPr>
                  <p:cNvPr id="188" name="Picture 10" descr="Image result for youtube video icon">
                    <a:extLst>
                      <a:ext uri="{FF2B5EF4-FFF2-40B4-BE49-F238E27FC236}">
                        <a16:creationId xmlns:a16="http://schemas.microsoft.com/office/drawing/2014/main" id="{F9CA29BB-6477-47F8-9C71-94C91F655E37}"/>
                      </a:ext>
                    </a:extLst>
                  </p:cNvPr>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1153941" y="4359309"/>
                    <a:ext cx="125673" cy="125673"/>
                  </a:xfrm>
                  <a:prstGeom prst="rect">
                    <a:avLst/>
                  </a:prstGeom>
                  <a:noFill/>
                  <a:extLst>
                    <a:ext uri="{909E8E84-426E-40DD-AFC4-6F175D3DCCD1}">
                      <a14:hiddenFill xmlns:a14="http://schemas.microsoft.com/office/drawing/2010/main">
                        <a:solidFill>
                          <a:srgbClr val="FFFFFF"/>
                        </a:solidFill>
                      </a14:hiddenFill>
                    </a:ext>
                  </a:extLst>
                </p:spPr>
              </p:pic>
              <p:pic>
                <p:nvPicPr>
                  <p:cNvPr id="189" name="Picture 10" descr="Image result for youtube video icon">
                    <a:extLst>
                      <a:ext uri="{FF2B5EF4-FFF2-40B4-BE49-F238E27FC236}">
                        <a16:creationId xmlns:a16="http://schemas.microsoft.com/office/drawing/2014/main" id="{D5DEF55F-E2B9-4955-AEC4-F555368B9DBC}"/>
                      </a:ext>
                    </a:extLst>
                  </p:cNvPr>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1337342" y="4359309"/>
                    <a:ext cx="125673" cy="125673"/>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424" name="Picture 423">
                <a:extLst>
                  <a:ext uri="{FF2B5EF4-FFF2-40B4-BE49-F238E27FC236}">
                    <a16:creationId xmlns:a16="http://schemas.microsoft.com/office/drawing/2014/main" id="{60354A51-3BB2-4174-8CB3-183431C369EF}"/>
                  </a:ext>
                </a:extLst>
              </p:cNvPr>
              <p:cNvPicPr>
                <a:picLocks noChangeAspect="1"/>
              </p:cNvPicPr>
              <p:nvPr/>
            </p:nvPicPr>
            <p:blipFill rotWithShape="1">
              <a:blip r:embed="rId53" cstate="print">
                <a:extLst>
                  <a:ext uri="{BEBA8EAE-BF5A-486C-A8C5-ECC9F3942E4B}">
                    <a14:imgProps xmlns:a14="http://schemas.microsoft.com/office/drawing/2010/main">
                      <a14:imgLayer r:embed="rId48">
                        <a14:imgEffect>
                          <a14:saturation sat="0"/>
                        </a14:imgEffect>
                      </a14:imgLayer>
                    </a14:imgProps>
                  </a:ext>
                  <a:ext uri="{28A0092B-C50C-407E-A947-70E740481C1C}">
                    <a14:useLocalDpi xmlns:a14="http://schemas.microsoft.com/office/drawing/2010/main" val="0"/>
                  </a:ext>
                </a:extLst>
              </a:blip>
              <a:srcRect r="69629" b="54358"/>
              <a:stretch/>
            </p:blipFill>
            <p:spPr bwMode="auto">
              <a:xfrm>
                <a:off x="1293926" y="4599799"/>
                <a:ext cx="324712" cy="325124"/>
              </a:xfrm>
              <a:prstGeom prst="rect">
                <a:avLst/>
              </a:prstGeom>
              <a:noFill/>
              <a:ln w="12700">
                <a:noFill/>
              </a:ln>
            </p:spPr>
          </p:pic>
        </p:grpSp>
        <p:pic>
          <p:nvPicPr>
            <p:cNvPr id="199" name="Picture 2" descr="Image result for twitter and youtube logos">
              <a:extLst>
                <a:ext uri="{FF2B5EF4-FFF2-40B4-BE49-F238E27FC236}">
                  <a16:creationId xmlns:a16="http://schemas.microsoft.com/office/drawing/2014/main" id="{A6A1C6CD-4D95-4A36-A364-3C6FB4D6AAA4}"/>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71010" t="-1745" r="-1853" b="-1034"/>
            <a:stretch/>
          </p:blipFill>
          <p:spPr bwMode="auto">
            <a:xfrm>
              <a:off x="782243" y="4919876"/>
              <a:ext cx="276086" cy="253006"/>
            </a:xfrm>
            <a:prstGeom prst="rect">
              <a:avLst/>
            </a:prstGeom>
            <a:ln>
              <a:noFill/>
            </a:ln>
            <a:effectLst/>
            <a:extLst>
              <a:ext uri="{909E8E84-426E-40DD-AFC4-6F175D3DCCD1}">
                <a14:hiddenFill xmlns:a14="http://schemas.microsoft.com/office/drawing/2010/main">
                  <a:solidFill>
                    <a:srgbClr val="FFFFFF"/>
                  </a:solidFill>
                </a14:hiddenFill>
              </a:ext>
            </a:extLst>
          </p:spPr>
        </p:pic>
      </p:grpSp>
      <p:sp>
        <p:nvSpPr>
          <p:cNvPr id="10" name="Slide Number Placeholder 9">
            <a:extLst>
              <a:ext uri="{FF2B5EF4-FFF2-40B4-BE49-F238E27FC236}">
                <a16:creationId xmlns:a16="http://schemas.microsoft.com/office/drawing/2014/main" id="{A5FAF67A-9B01-45B7-8D77-180079EC93ED}"/>
              </a:ext>
            </a:extLst>
          </p:cNvPr>
          <p:cNvSpPr>
            <a:spLocks noGrp="1"/>
          </p:cNvSpPr>
          <p:nvPr>
            <p:ph type="sldNum" sz="quarter" idx="12"/>
          </p:nvPr>
        </p:nvSpPr>
        <p:spPr/>
        <p:txBody>
          <a:bodyPr/>
          <a:lstStyle/>
          <a:p>
            <a:fld id="{B1E47185-3E2A-46B7-BFBE-75BAE8CB2AB3}" type="slidenum">
              <a:rPr lang="en-US" smtClean="0"/>
              <a:t>12</a:t>
            </a:fld>
            <a:endParaRPr lang="en-US" dirty="0"/>
          </a:p>
        </p:txBody>
      </p:sp>
      <p:grpSp>
        <p:nvGrpSpPr>
          <p:cNvPr id="17" name="Group 16">
            <a:extLst>
              <a:ext uri="{FF2B5EF4-FFF2-40B4-BE49-F238E27FC236}">
                <a16:creationId xmlns:a16="http://schemas.microsoft.com/office/drawing/2014/main" id="{5DE2BBC3-975E-4F83-8BDE-5E2AA18F7DDB}"/>
              </a:ext>
            </a:extLst>
          </p:cNvPr>
          <p:cNvGrpSpPr/>
          <p:nvPr/>
        </p:nvGrpSpPr>
        <p:grpSpPr>
          <a:xfrm>
            <a:off x="2895122" y="3355091"/>
            <a:ext cx="2019850" cy="1101260"/>
            <a:chOff x="2895122" y="3455759"/>
            <a:chExt cx="2019850" cy="1101260"/>
          </a:xfrm>
        </p:grpSpPr>
        <p:grpSp>
          <p:nvGrpSpPr>
            <p:cNvPr id="249" name="Group 248">
              <a:extLst>
                <a:ext uri="{FF2B5EF4-FFF2-40B4-BE49-F238E27FC236}">
                  <a16:creationId xmlns:a16="http://schemas.microsoft.com/office/drawing/2014/main" id="{09E33D32-B114-43C4-8E79-71E4320EF5A3}"/>
                </a:ext>
              </a:extLst>
            </p:cNvPr>
            <p:cNvGrpSpPr/>
            <p:nvPr/>
          </p:nvGrpSpPr>
          <p:grpSpPr>
            <a:xfrm>
              <a:off x="3477181" y="3455759"/>
              <a:ext cx="1437791" cy="987159"/>
              <a:chOff x="3343126" y="3574841"/>
              <a:chExt cx="1437791" cy="987159"/>
            </a:xfrm>
          </p:grpSpPr>
          <p:grpSp>
            <p:nvGrpSpPr>
              <p:cNvPr id="251" name="Group 250">
                <a:extLst>
                  <a:ext uri="{FF2B5EF4-FFF2-40B4-BE49-F238E27FC236}">
                    <a16:creationId xmlns:a16="http://schemas.microsoft.com/office/drawing/2014/main" id="{D7E70CFF-820F-48AC-ACEA-7D91CFFF31CA}"/>
                  </a:ext>
                </a:extLst>
              </p:cNvPr>
              <p:cNvGrpSpPr/>
              <p:nvPr/>
            </p:nvGrpSpPr>
            <p:grpSpPr>
              <a:xfrm>
                <a:off x="3343126" y="3574841"/>
                <a:ext cx="1437791" cy="919139"/>
                <a:chOff x="3434305" y="3624811"/>
                <a:chExt cx="1437791" cy="919139"/>
              </a:xfrm>
            </p:grpSpPr>
            <p:sp>
              <p:nvSpPr>
                <p:cNvPr id="253" name="Freeform: Shape 252">
                  <a:extLst>
                    <a:ext uri="{FF2B5EF4-FFF2-40B4-BE49-F238E27FC236}">
                      <a16:creationId xmlns:a16="http://schemas.microsoft.com/office/drawing/2014/main" id="{4C7D215C-D00D-42DD-BA5B-EFC9A16B32D7}"/>
                    </a:ext>
                  </a:extLst>
                </p:cNvPr>
                <p:cNvSpPr/>
                <p:nvPr/>
              </p:nvSpPr>
              <p:spPr>
                <a:xfrm>
                  <a:off x="3434305" y="3624811"/>
                  <a:ext cx="1400893" cy="919139"/>
                </a:xfrm>
                <a:custGeom>
                  <a:avLst/>
                  <a:gdLst>
                    <a:gd name="connsiteX0" fmla="*/ 0 w 1052512"/>
                    <a:gd name="connsiteY0" fmla="*/ 690563 h 690563"/>
                    <a:gd name="connsiteX1" fmla="*/ 252412 w 1052512"/>
                    <a:gd name="connsiteY1" fmla="*/ 533400 h 690563"/>
                    <a:gd name="connsiteX2" fmla="*/ 423862 w 1052512"/>
                    <a:gd name="connsiteY2" fmla="*/ 323850 h 690563"/>
                    <a:gd name="connsiteX3" fmla="*/ 704850 w 1052512"/>
                    <a:gd name="connsiteY3" fmla="*/ 328613 h 690563"/>
                    <a:gd name="connsiteX4" fmla="*/ 957262 w 1052512"/>
                    <a:gd name="connsiteY4" fmla="*/ 104775 h 690563"/>
                    <a:gd name="connsiteX5" fmla="*/ 1052512 w 1052512"/>
                    <a:gd name="connsiteY5" fmla="*/ 0 h 690563"/>
                    <a:gd name="connsiteX6" fmla="*/ 1052512 w 1052512"/>
                    <a:gd name="connsiteY6" fmla="*/ 0 h 69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2512" h="690563">
                      <a:moveTo>
                        <a:pt x="0" y="690563"/>
                      </a:moveTo>
                      <a:cubicBezTo>
                        <a:pt x="90884" y="642541"/>
                        <a:pt x="181768" y="594519"/>
                        <a:pt x="252412" y="533400"/>
                      </a:cubicBezTo>
                      <a:cubicBezTo>
                        <a:pt x="323056" y="472281"/>
                        <a:pt x="348456" y="357981"/>
                        <a:pt x="423862" y="323850"/>
                      </a:cubicBezTo>
                      <a:cubicBezTo>
                        <a:pt x="499268" y="289719"/>
                        <a:pt x="615950" y="365125"/>
                        <a:pt x="704850" y="328613"/>
                      </a:cubicBezTo>
                      <a:cubicBezTo>
                        <a:pt x="793750" y="292101"/>
                        <a:pt x="899318" y="159544"/>
                        <a:pt x="957262" y="104775"/>
                      </a:cubicBezTo>
                      <a:cubicBezTo>
                        <a:pt x="1015206" y="50006"/>
                        <a:pt x="1052512" y="0"/>
                        <a:pt x="1052512" y="0"/>
                      </a:cubicBezTo>
                      <a:lnTo>
                        <a:pt x="1052512" y="0"/>
                      </a:lnTo>
                    </a:path>
                  </a:pathLst>
                </a:custGeom>
                <a:noFill/>
                <a:ln w="635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4" name="Freeform: Shape 253">
                  <a:extLst>
                    <a:ext uri="{FF2B5EF4-FFF2-40B4-BE49-F238E27FC236}">
                      <a16:creationId xmlns:a16="http://schemas.microsoft.com/office/drawing/2014/main" id="{AECA1DDC-6ACD-4C70-89FD-91F13614DD72}"/>
                    </a:ext>
                  </a:extLst>
                </p:cNvPr>
                <p:cNvSpPr/>
                <p:nvPr/>
              </p:nvSpPr>
              <p:spPr>
                <a:xfrm>
                  <a:off x="3478739" y="4096276"/>
                  <a:ext cx="1393357" cy="339568"/>
                </a:xfrm>
                <a:custGeom>
                  <a:avLst/>
                  <a:gdLst>
                    <a:gd name="connsiteX0" fmla="*/ 0 w 1379220"/>
                    <a:gd name="connsiteY0" fmla="*/ 220980 h 606691"/>
                    <a:gd name="connsiteX1" fmla="*/ 358140 w 1379220"/>
                    <a:gd name="connsiteY1" fmla="*/ 601980 h 606691"/>
                    <a:gd name="connsiteX2" fmla="*/ 609600 w 1379220"/>
                    <a:gd name="connsiteY2" fmla="*/ 426720 h 606691"/>
                    <a:gd name="connsiteX3" fmla="*/ 967740 w 1379220"/>
                    <a:gd name="connsiteY3" fmla="*/ 320040 h 606691"/>
                    <a:gd name="connsiteX4" fmla="*/ 1295400 w 1379220"/>
                    <a:gd name="connsiteY4" fmla="*/ 83820 h 606691"/>
                    <a:gd name="connsiteX5" fmla="*/ 1379220 w 1379220"/>
                    <a:gd name="connsiteY5" fmla="*/ 0 h 60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9220" h="606691">
                      <a:moveTo>
                        <a:pt x="0" y="220980"/>
                      </a:moveTo>
                      <a:cubicBezTo>
                        <a:pt x="128270" y="394335"/>
                        <a:pt x="256540" y="567690"/>
                        <a:pt x="358140" y="601980"/>
                      </a:cubicBezTo>
                      <a:cubicBezTo>
                        <a:pt x="459740" y="636270"/>
                        <a:pt x="508000" y="473710"/>
                        <a:pt x="609600" y="426720"/>
                      </a:cubicBezTo>
                      <a:cubicBezTo>
                        <a:pt x="711200" y="379730"/>
                        <a:pt x="853440" y="377190"/>
                        <a:pt x="967740" y="320040"/>
                      </a:cubicBezTo>
                      <a:cubicBezTo>
                        <a:pt x="1082040" y="262890"/>
                        <a:pt x="1226820" y="137160"/>
                        <a:pt x="1295400" y="83820"/>
                      </a:cubicBezTo>
                      <a:cubicBezTo>
                        <a:pt x="1363980" y="30480"/>
                        <a:pt x="1371600" y="15240"/>
                        <a:pt x="1379220" y="0"/>
                      </a:cubicBezTo>
                    </a:path>
                  </a:pathLst>
                </a:custGeom>
                <a:noFill/>
                <a:ln w="635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52" name="Freeform: Shape 251">
                <a:extLst>
                  <a:ext uri="{FF2B5EF4-FFF2-40B4-BE49-F238E27FC236}">
                    <a16:creationId xmlns:a16="http://schemas.microsoft.com/office/drawing/2014/main" id="{81CF7F67-4695-4F5B-93E2-7E7837D6907B}"/>
                  </a:ext>
                </a:extLst>
              </p:cNvPr>
              <p:cNvSpPr/>
              <p:nvPr/>
            </p:nvSpPr>
            <p:spPr>
              <a:xfrm>
                <a:off x="3353892" y="3852197"/>
                <a:ext cx="1401583" cy="709803"/>
              </a:xfrm>
              <a:custGeom>
                <a:avLst/>
                <a:gdLst>
                  <a:gd name="connsiteX0" fmla="*/ 0 w 1052512"/>
                  <a:gd name="connsiteY0" fmla="*/ 690563 h 690563"/>
                  <a:gd name="connsiteX1" fmla="*/ 252412 w 1052512"/>
                  <a:gd name="connsiteY1" fmla="*/ 533400 h 690563"/>
                  <a:gd name="connsiteX2" fmla="*/ 423862 w 1052512"/>
                  <a:gd name="connsiteY2" fmla="*/ 323850 h 690563"/>
                  <a:gd name="connsiteX3" fmla="*/ 704850 w 1052512"/>
                  <a:gd name="connsiteY3" fmla="*/ 328613 h 690563"/>
                  <a:gd name="connsiteX4" fmla="*/ 957262 w 1052512"/>
                  <a:gd name="connsiteY4" fmla="*/ 104775 h 690563"/>
                  <a:gd name="connsiteX5" fmla="*/ 1052512 w 1052512"/>
                  <a:gd name="connsiteY5" fmla="*/ 0 h 690563"/>
                  <a:gd name="connsiteX6" fmla="*/ 1052512 w 1052512"/>
                  <a:gd name="connsiteY6" fmla="*/ 0 h 69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2512" h="690563">
                    <a:moveTo>
                      <a:pt x="0" y="690563"/>
                    </a:moveTo>
                    <a:cubicBezTo>
                      <a:pt x="90884" y="642541"/>
                      <a:pt x="181768" y="594519"/>
                      <a:pt x="252412" y="533400"/>
                    </a:cubicBezTo>
                    <a:cubicBezTo>
                      <a:pt x="323056" y="472281"/>
                      <a:pt x="348456" y="357981"/>
                      <a:pt x="423862" y="323850"/>
                    </a:cubicBezTo>
                    <a:cubicBezTo>
                      <a:pt x="499268" y="289719"/>
                      <a:pt x="615950" y="365125"/>
                      <a:pt x="704850" y="328613"/>
                    </a:cubicBezTo>
                    <a:cubicBezTo>
                      <a:pt x="793750" y="292101"/>
                      <a:pt x="899318" y="159544"/>
                      <a:pt x="957262" y="104775"/>
                    </a:cubicBezTo>
                    <a:cubicBezTo>
                      <a:pt x="1015206" y="50006"/>
                      <a:pt x="1052512" y="0"/>
                      <a:pt x="1052512" y="0"/>
                    </a:cubicBezTo>
                    <a:lnTo>
                      <a:pt x="1052512" y="0"/>
                    </a:lnTo>
                  </a:path>
                </a:pathLst>
              </a:custGeom>
              <a:noFill/>
              <a:ln w="6350">
                <a:solidFill>
                  <a:srgbClr val="00B0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Right Brace 8">
              <a:extLst>
                <a:ext uri="{FF2B5EF4-FFF2-40B4-BE49-F238E27FC236}">
                  <a16:creationId xmlns:a16="http://schemas.microsoft.com/office/drawing/2014/main" id="{E3BC73E8-77DC-4B42-B5C2-25B446603303}"/>
                </a:ext>
              </a:extLst>
            </p:cNvPr>
            <p:cNvSpPr/>
            <p:nvPr/>
          </p:nvSpPr>
          <p:spPr>
            <a:xfrm>
              <a:off x="3234802" y="3910932"/>
              <a:ext cx="199997" cy="513754"/>
            </a:xfrm>
            <a:prstGeom prst="rightBrace">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grpSp>
          <p:nvGrpSpPr>
            <p:cNvPr id="16" name="Group 15">
              <a:extLst>
                <a:ext uri="{FF2B5EF4-FFF2-40B4-BE49-F238E27FC236}">
                  <a16:creationId xmlns:a16="http://schemas.microsoft.com/office/drawing/2014/main" id="{F14C9412-532E-4B9F-912F-B80BB330A207}"/>
                </a:ext>
              </a:extLst>
            </p:cNvPr>
            <p:cNvGrpSpPr/>
            <p:nvPr/>
          </p:nvGrpSpPr>
          <p:grpSpPr>
            <a:xfrm>
              <a:off x="2895122" y="3724802"/>
              <a:ext cx="282876" cy="832217"/>
              <a:chOff x="2895122" y="3724802"/>
              <a:chExt cx="282876" cy="832217"/>
            </a:xfrm>
          </p:grpSpPr>
          <p:grpSp>
            <p:nvGrpSpPr>
              <p:cNvPr id="248" name="Group 247">
                <a:extLst>
                  <a:ext uri="{FF2B5EF4-FFF2-40B4-BE49-F238E27FC236}">
                    <a16:creationId xmlns:a16="http://schemas.microsoft.com/office/drawing/2014/main" id="{6A3D20E1-BFB9-41DD-9B71-E2C5A39A2557}"/>
                  </a:ext>
                </a:extLst>
              </p:cNvPr>
              <p:cNvGrpSpPr/>
              <p:nvPr/>
            </p:nvGrpSpPr>
            <p:grpSpPr>
              <a:xfrm>
                <a:off x="2895122" y="3724802"/>
                <a:ext cx="282876" cy="832217"/>
                <a:chOff x="4321464" y="2835461"/>
                <a:chExt cx="282876" cy="832217"/>
              </a:xfrm>
            </p:grpSpPr>
            <p:pic>
              <p:nvPicPr>
                <p:cNvPr id="255" name="Picture 2" descr="Youtube - Free social media icons">
                  <a:extLst>
                    <a:ext uri="{FF2B5EF4-FFF2-40B4-BE49-F238E27FC236}">
                      <a16:creationId xmlns:a16="http://schemas.microsoft.com/office/drawing/2014/main" id="{9AE2D0DF-3A74-45E0-99EA-5D7B4A49095F}"/>
                    </a:ext>
                  </a:extLst>
                </p:cNvPr>
                <p:cNvPicPr>
                  <a:picLocks noChangeAspect="1" noChangeArrowheads="1"/>
                </p:cNvPicPr>
                <p:nvPr/>
              </p:nvPicPr>
              <p:blipFill rotWithShape="1">
                <a:blip r:embed="rId54">
                  <a:extLst>
                    <a:ext uri="{28A0092B-C50C-407E-A947-70E740481C1C}">
                      <a14:useLocalDpi xmlns:a14="http://schemas.microsoft.com/office/drawing/2010/main" val="0"/>
                    </a:ext>
                  </a:extLst>
                </a:blip>
                <a:srcRect r="67673" b="68186"/>
                <a:stretch/>
              </p:blipFill>
              <p:spPr bwMode="auto">
                <a:xfrm>
                  <a:off x="4321464" y="2835461"/>
                  <a:ext cx="274829" cy="254232"/>
                </a:xfrm>
                <a:prstGeom prst="rect">
                  <a:avLst/>
                </a:prstGeom>
                <a:noFill/>
                <a:extLst>
                  <a:ext uri="{909E8E84-426E-40DD-AFC4-6F175D3DCCD1}">
                    <a14:hiddenFill xmlns:a14="http://schemas.microsoft.com/office/drawing/2010/main">
                      <a:solidFill>
                        <a:srgbClr val="FFFFFF"/>
                      </a:solidFill>
                    </a14:hiddenFill>
                  </a:ext>
                </a:extLst>
              </p:spPr>
            </p:pic>
            <p:pic>
              <p:nvPicPr>
                <p:cNvPr id="256" name="Picture 2" descr="Youtube - Free social media icons">
                  <a:extLst>
                    <a:ext uri="{FF2B5EF4-FFF2-40B4-BE49-F238E27FC236}">
                      <a16:creationId xmlns:a16="http://schemas.microsoft.com/office/drawing/2014/main" id="{48ADF124-425F-4AC0-9032-D9D4F96A366D}"/>
                    </a:ext>
                  </a:extLst>
                </p:cNvPr>
                <p:cNvPicPr>
                  <a:picLocks noChangeAspect="1" noChangeArrowheads="1"/>
                </p:cNvPicPr>
                <p:nvPr/>
              </p:nvPicPr>
              <p:blipFill rotWithShape="1">
                <a:blip r:embed="rId54">
                  <a:extLst>
                    <a:ext uri="{28A0092B-C50C-407E-A947-70E740481C1C}">
                      <a14:useLocalDpi xmlns:a14="http://schemas.microsoft.com/office/drawing/2010/main" val="0"/>
                    </a:ext>
                  </a:extLst>
                </a:blip>
                <a:srcRect l="34378" t="67631" r="33295" b="555"/>
                <a:stretch/>
              </p:blipFill>
              <p:spPr bwMode="auto">
                <a:xfrm>
                  <a:off x="4329512" y="3112701"/>
                  <a:ext cx="274828" cy="254232"/>
                </a:xfrm>
                <a:prstGeom prst="rect">
                  <a:avLst/>
                </a:prstGeom>
                <a:noFill/>
                <a:extLst>
                  <a:ext uri="{909E8E84-426E-40DD-AFC4-6F175D3DCCD1}">
                    <a14:hiddenFill xmlns:a14="http://schemas.microsoft.com/office/drawing/2010/main">
                      <a:solidFill>
                        <a:srgbClr val="FFFFFF"/>
                      </a:solidFill>
                    </a14:hiddenFill>
                  </a:ext>
                </a:extLst>
              </p:spPr>
            </p:pic>
            <p:pic>
              <p:nvPicPr>
                <p:cNvPr id="257" name="Picture 2" descr="Youtube - Free social media icons">
                  <a:extLst>
                    <a:ext uri="{FF2B5EF4-FFF2-40B4-BE49-F238E27FC236}">
                      <a16:creationId xmlns:a16="http://schemas.microsoft.com/office/drawing/2014/main" id="{9699070E-2C2E-4860-BDCC-7227B601D7E5}"/>
                    </a:ext>
                  </a:extLst>
                </p:cNvPr>
                <p:cNvPicPr>
                  <a:picLocks noChangeAspect="1" noChangeArrowheads="1"/>
                </p:cNvPicPr>
                <p:nvPr/>
              </p:nvPicPr>
              <p:blipFill rotWithShape="1">
                <a:blip r:embed="rId54">
                  <a:extLst>
                    <a:ext uri="{28A0092B-C50C-407E-A947-70E740481C1C}">
                      <a14:useLocalDpi xmlns:a14="http://schemas.microsoft.com/office/drawing/2010/main" val="0"/>
                    </a:ext>
                  </a:extLst>
                </a:blip>
                <a:srcRect l="67166" t="66666" r="507" b="1520"/>
                <a:stretch/>
              </p:blipFill>
              <p:spPr bwMode="auto">
                <a:xfrm>
                  <a:off x="4327702" y="3412439"/>
                  <a:ext cx="275917" cy="255239"/>
                </a:xfrm>
                <a:prstGeom prst="rect">
                  <a:avLst/>
                </a:prstGeom>
                <a:noFill/>
                <a:extLst>
                  <a:ext uri="{909E8E84-426E-40DD-AFC4-6F175D3DCCD1}">
                    <a14:hiddenFill xmlns:a14="http://schemas.microsoft.com/office/drawing/2010/main">
                      <a:solidFill>
                        <a:srgbClr val="FFFFFF"/>
                      </a:solidFill>
                    </a14:hiddenFill>
                  </a:ext>
                </a:extLst>
              </p:spPr>
            </p:pic>
          </p:grpSp>
          <p:pic>
            <p:nvPicPr>
              <p:cNvPr id="3074" name="Picture 2" descr="Social media icons – The Circle Set icons by The Pink Group">
                <a:extLst>
                  <a:ext uri="{FF2B5EF4-FFF2-40B4-BE49-F238E27FC236}">
                    <a16:creationId xmlns:a16="http://schemas.microsoft.com/office/drawing/2014/main" id="{4411AF99-9E5D-45B2-8458-E2F1E04BDEE5}"/>
                  </a:ext>
                </a:extLst>
              </p:cNvPr>
              <p:cNvPicPr>
                <a:picLocks noChangeAspect="1" noChangeArrowheads="1"/>
              </p:cNvPicPr>
              <p:nvPr/>
            </p:nvPicPr>
            <p:blipFill rotWithShape="1">
              <a:blip r:embed="rId55">
                <a:extLst>
                  <a:ext uri="{28A0092B-C50C-407E-A947-70E740481C1C}">
                    <a14:useLocalDpi xmlns:a14="http://schemas.microsoft.com/office/drawing/2010/main" val="0"/>
                  </a:ext>
                </a:extLst>
              </a:blip>
              <a:srcRect l="6668" t="52322" r="67649" b="10233"/>
              <a:stretch/>
            </p:blipFill>
            <p:spPr bwMode="auto">
              <a:xfrm>
                <a:off x="2923360" y="4309186"/>
                <a:ext cx="231915" cy="233460"/>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3891146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33"/>
                                        </p:tgtEl>
                                        <p:attrNameLst>
                                          <p:attrName>style.visibility</p:attrName>
                                        </p:attrNameLst>
                                      </p:cBhvr>
                                      <p:to>
                                        <p:strVal val="visible"/>
                                      </p:to>
                                    </p:set>
                                    <p:animEffect transition="in" filter="wipe(left)">
                                      <p:cBhvr>
                                        <p:cTn id="17" dur="500"/>
                                        <p:tgtEl>
                                          <p:spTgt spid="43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29"/>
                                        </p:tgtEl>
                                        <p:attrNameLst>
                                          <p:attrName>style.visibility</p:attrName>
                                        </p:attrNameLst>
                                      </p:cBhvr>
                                      <p:to>
                                        <p:strVal val="visible"/>
                                      </p:to>
                                    </p:set>
                                    <p:animEffect transition="in" filter="wipe(left)">
                                      <p:cBhvr>
                                        <p:cTn id="22" dur="500"/>
                                        <p:tgtEl>
                                          <p:spTgt spid="4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38"/>
                                        </p:tgtEl>
                                        <p:attrNameLst>
                                          <p:attrName>style.visibility</p:attrName>
                                        </p:attrNameLst>
                                      </p:cBhvr>
                                      <p:to>
                                        <p:strVal val="visible"/>
                                      </p:to>
                                    </p:set>
                                    <p:animEffect transition="in" filter="wipe(left)">
                                      <p:cBhvr>
                                        <p:cTn id="27" dur="500"/>
                                        <p:tgtEl>
                                          <p:spTgt spid="438"/>
                                        </p:tgtEl>
                                      </p:cBhvr>
                                    </p:animEffect>
                                  </p:childTnLst>
                                </p:cTn>
                              </p:par>
                              <p:par>
                                <p:cTn id="28" presetID="22" presetClass="entr" presetSubtype="8" fill="hold" nodeType="withEffect">
                                  <p:stCondLst>
                                    <p:cond delay="0"/>
                                  </p:stCondLst>
                                  <p:childTnLst>
                                    <p:set>
                                      <p:cBhvr>
                                        <p:cTn id="29" dur="1" fill="hold">
                                          <p:stCondLst>
                                            <p:cond delay="0"/>
                                          </p:stCondLst>
                                        </p:cTn>
                                        <p:tgtEl>
                                          <p:spTgt spid="437"/>
                                        </p:tgtEl>
                                        <p:attrNameLst>
                                          <p:attrName>style.visibility</p:attrName>
                                        </p:attrNameLst>
                                      </p:cBhvr>
                                      <p:to>
                                        <p:strVal val="visible"/>
                                      </p:to>
                                    </p:set>
                                    <p:animEffect transition="in" filter="wipe(left)">
                                      <p:cBhvr>
                                        <p:cTn id="30" dur="500"/>
                                        <p:tgtEl>
                                          <p:spTgt spid="43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437"/>
                                        </p:tgtEl>
                                      </p:cBhvr>
                                    </p:animEffect>
                                    <p:set>
                                      <p:cBhvr>
                                        <p:cTn id="35" dur="1" fill="hold">
                                          <p:stCondLst>
                                            <p:cond delay="499"/>
                                          </p:stCondLst>
                                        </p:cTn>
                                        <p:tgtEl>
                                          <p:spTgt spid="437"/>
                                        </p:tgtEl>
                                        <p:attrNameLst>
                                          <p:attrName>style.visibility</p:attrName>
                                        </p:attrNameLst>
                                      </p:cBhvr>
                                      <p:to>
                                        <p:strVal val="hidden"/>
                                      </p:to>
                                    </p:set>
                                  </p:childTnLst>
                                </p:cTn>
                              </p:par>
                            </p:childTnLst>
                          </p:cTn>
                        </p:par>
                        <p:par>
                          <p:cTn id="36" fill="hold">
                            <p:stCondLst>
                              <p:cond delay="500"/>
                            </p:stCondLst>
                            <p:childTnLst>
                              <p:par>
                                <p:cTn id="37" presetID="22" presetClass="entr" presetSubtype="8" fill="hold" nodeType="afterEffect">
                                  <p:stCondLst>
                                    <p:cond delay="0"/>
                                  </p:stCondLst>
                                  <p:childTnLst>
                                    <p:set>
                                      <p:cBhvr>
                                        <p:cTn id="38" dur="1" fill="hold">
                                          <p:stCondLst>
                                            <p:cond delay="0"/>
                                          </p:stCondLst>
                                        </p:cTn>
                                        <p:tgtEl>
                                          <p:spTgt spid="441"/>
                                        </p:tgtEl>
                                        <p:attrNameLst>
                                          <p:attrName>style.visibility</p:attrName>
                                        </p:attrNameLst>
                                      </p:cBhvr>
                                      <p:to>
                                        <p:strVal val="visible"/>
                                      </p:to>
                                    </p:set>
                                    <p:animEffect transition="in" filter="wipe(left)">
                                      <p:cBhvr>
                                        <p:cTn id="39" dur="500"/>
                                        <p:tgtEl>
                                          <p:spTgt spid="44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435"/>
                                        </p:tgtEl>
                                        <p:attrNameLst>
                                          <p:attrName>style.visibility</p:attrName>
                                        </p:attrNameLst>
                                      </p:cBhvr>
                                      <p:to>
                                        <p:strVal val="visible"/>
                                      </p:to>
                                    </p:set>
                                    <p:animEffect transition="in" filter="wipe(left)">
                                      <p:cBhvr>
                                        <p:cTn id="44" dur="500"/>
                                        <p:tgtEl>
                                          <p:spTgt spid="435"/>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917A4D-CBDD-48DB-82AD-91567E504A4E}"/>
              </a:ext>
            </a:extLst>
          </p:cNvPr>
          <p:cNvSpPr>
            <a:spLocks noGrp="1"/>
          </p:cNvSpPr>
          <p:nvPr>
            <p:ph idx="1"/>
          </p:nvPr>
        </p:nvSpPr>
        <p:spPr>
          <a:xfrm>
            <a:off x="838200" y="1015999"/>
            <a:ext cx="10901834" cy="5485491"/>
          </a:xfrm>
        </p:spPr>
        <p:txBody>
          <a:bodyPr>
            <a:normAutofit/>
          </a:bodyPr>
          <a:lstStyle/>
          <a:p>
            <a:r>
              <a:rPr lang="en-US" sz="2400" dirty="0"/>
              <a:t>First model-based solution to exploit and integrate user preference dynamics across networks</a:t>
            </a:r>
            <a:endParaRPr lang="en-US" sz="2000" dirty="0"/>
          </a:p>
          <a:p>
            <a:r>
              <a:rPr lang="en-US" sz="2400" dirty="0"/>
              <a:t>Extended the vanilla Matrix Factorization (MF) approach to incorporate time aware and cross-network information</a:t>
            </a:r>
          </a:p>
          <a:p>
            <a:endParaRPr lang="en-US" dirty="0"/>
          </a:p>
          <a:p>
            <a:pPr lvl="1"/>
            <a:endParaRPr lang="en-US" dirty="0"/>
          </a:p>
          <a:p>
            <a:pPr lvl="1"/>
            <a:endParaRPr lang="en-US" dirty="0"/>
          </a:p>
          <a:p>
            <a:pPr marL="457200" lvl="1" indent="0">
              <a:buNone/>
            </a:pPr>
            <a:endParaRPr lang="en-US" dirty="0"/>
          </a:p>
        </p:txBody>
      </p:sp>
      <p:sp>
        <p:nvSpPr>
          <p:cNvPr id="2" name="Title 1">
            <a:extLst>
              <a:ext uri="{FF2B5EF4-FFF2-40B4-BE49-F238E27FC236}">
                <a16:creationId xmlns:a16="http://schemas.microsoft.com/office/drawing/2014/main" id="{C8C61F4C-727D-4AD4-9B62-88FC8875B6E3}"/>
              </a:ext>
            </a:extLst>
          </p:cNvPr>
          <p:cNvSpPr>
            <a:spLocks noGrp="1"/>
          </p:cNvSpPr>
          <p:nvPr>
            <p:ph type="title"/>
          </p:nvPr>
        </p:nvSpPr>
        <p:spPr>
          <a:xfrm>
            <a:off x="838200" y="89352"/>
            <a:ext cx="10515600" cy="854075"/>
          </a:xfrm>
        </p:spPr>
        <p:txBody>
          <a:bodyPr/>
          <a:lstStyle/>
          <a:p>
            <a:r>
              <a:rPr lang="en-US" dirty="0"/>
              <a:t>Feasibility and Effectiveness: Summary</a:t>
            </a:r>
          </a:p>
        </p:txBody>
      </p:sp>
      <p:sp>
        <p:nvSpPr>
          <p:cNvPr id="10" name="Slide Number Placeholder 9">
            <a:extLst>
              <a:ext uri="{FF2B5EF4-FFF2-40B4-BE49-F238E27FC236}">
                <a16:creationId xmlns:a16="http://schemas.microsoft.com/office/drawing/2014/main" id="{A5FAF67A-9B01-45B7-8D77-180079EC93ED}"/>
              </a:ext>
            </a:extLst>
          </p:cNvPr>
          <p:cNvSpPr>
            <a:spLocks noGrp="1"/>
          </p:cNvSpPr>
          <p:nvPr>
            <p:ph type="sldNum" sz="quarter" idx="12"/>
          </p:nvPr>
        </p:nvSpPr>
        <p:spPr/>
        <p:txBody>
          <a:bodyPr/>
          <a:lstStyle/>
          <a:p>
            <a:fld id="{B1E47185-3E2A-46B7-BFBE-75BAE8CB2AB3}" type="slidenum">
              <a:rPr lang="en-US" smtClean="0"/>
              <a:t>13</a:t>
            </a:fld>
            <a:endParaRPr lang="en-US" dirty="0"/>
          </a:p>
        </p:txBody>
      </p:sp>
      <p:grpSp>
        <p:nvGrpSpPr>
          <p:cNvPr id="11" name="Group 10">
            <a:extLst>
              <a:ext uri="{FF2B5EF4-FFF2-40B4-BE49-F238E27FC236}">
                <a16:creationId xmlns:a16="http://schemas.microsoft.com/office/drawing/2014/main" id="{CD2CCA07-1FA6-46EF-9354-C2D1D212C0A4}"/>
              </a:ext>
            </a:extLst>
          </p:cNvPr>
          <p:cNvGrpSpPr/>
          <p:nvPr/>
        </p:nvGrpSpPr>
        <p:grpSpPr>
          <a:xfrm>
            <a:off x="1563530" y="2824786"/>
            <a:ext cx="5702476" cy="3371914"/>
            <a:chOff x="310393" y="2836712"/>
            <a:chExt cx="5702476" cy="3371914"/>
          </a:xfrm>
        </p:grpSpPr>
        <p:sp>
          <p:nvSpPr>
            <p:cNvPr id="207" name="Rectangle 206">
              <a:extLst>
                <a:ext uri="{FF2B5EF4-FFF2-40B4-BE49-F238E27FC236}">
                  <a16:creationId xmlns:a16="http://schemas.microsoft.com/office/drawing/2014/main" id="{0E071294-87DD-4008-BB87-AF4292FD4309}"/>
                </a:ext>
              </a:extLst>
            </p:cNvPr>
            <p:cNvSpPr/>
            <p:nvPr/>
          </p:nvSpPr>
          <p:spPr>
            <a:xfrm>
              <a:off x="3798583" y="5907266"/>
              <a:ext cx="1318363" cy="301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Existing users</a:t>
              </a:r>
            </a:p>
          </p:txBody>
        </p:sp>
        <p:sp>
          <p:nvSpPr>
            <p:cNvPr id="245" name="Rectangle 244">
              <a:extLst>
                <a:ext uri="{FF2B5EF4-FFF2-40B4-BE49-F238E27FC236}">
                  <a16:creationId xmlns:a16="http://schemas.microsoft.com/office/drawing/2014/main" id="{9134C47A-E2E1-4ACC-83AF-21E45696E406}"/>
                </a:ext>
              </a:extLst>
            </p:cNvPr>
            <p:cNvSpPr/>
            <p:nvPr/>
          </p:nvSpPr>
          <p:spPr>
            <a:xfrm>
              <a:off x="2571539" y="2836712"/>
              <a:ext cx="990506" cy="301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Accuracy</a:t>
              </a:r>
            </a:p>
          </p:txBody>
        </p:sp>
        <p:sp>
          <p:nvSpPr>
            <p:cNvPr id="226" name="Rectangle 225">
              <a:extLst>
                <a:ext uri="{FF2B5EF4-FFF2-40B4-BE49-F238E27FC236}">
                  <a16:creationId xmlns:a16="http://schemas.microsoft.com/office/drawing/2014/main" id="{21D664F9-A7E1-42E0-B576-CBD0A4798A97}"/>
                </a:ext>
              </a:extLst>
            </p:cNvPr>
            <p:cNvSpPr/>
            <p:nvPr/>
          </p:nvSpPr>
          <p:spPr>
            <a:xfrm>
              <a:off x="1171299" y="5907266"/>
              <a:ext cx="1089556" cy="301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New users</a:t>
              </a:r>
            </a:p>
          </p:txBody>
        </p:sp>
        <p:graphicFrame>
          <p:nvGraphicFramePr>
            <p:cNvPr id="29" name="Chart 28">
              <a:extLst>
                <a:ext uri="{FF2B5EF4-FFF2-40B4-BE49-F238E27FC236}">
                  <a16:creationId xmlns:a16="http://schemas.microsoft.com/office/drawing/2014/main" id="{79A31BE6-D85A-44E1-9DD2-0DE2CABD25AA}"/>
                </a:ext>
              </a:extLst>
            </p:cNvPr>
            <p:cNvGraphicFramePr>
              <a:graphicFrameLocks/>
            </p:cNvGraphicFramePr>
            <p:nvPr>
              <p:extLst>
                <p:ext uri="{D42A27DB-BD31-4B8C-83A1-F6EECF244321}">
                  <p14:modId xmlns:p14="http://schemas.microsoft.com/office/powerpoint/2010/main" val="937891077"/>
                </p:ext>
              </p:extLst>
            </p:nvPr>
          </p:nvGraphicFramePr>
          <p:xfrm>
            <a:off x="310393" y="3275034"/>
            <a:ext cx="2720171" cy="251150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Chart 29">
              <a:extLst>
                <a:ext uri="{FF2B5EF4-FFF2-40B4-BE49-F238E27FC236}">
                  <a16:creationId xmlns:a16="http://schemas.microsoft.com/office/drawing/2014/main" id="{DD45EE23-7D38-4F82-8438-E3445B3F14CD}"/>
                </a:ext>
              </a:extLst>
            </p:cNvPr>
            <p:cNvGraphicFramePr>
              <a:graphicFrameLocks/>
            </p:cNvGraphicFramePr>
            <p:nvPr>
              <p:extLst>
                <p:ext uri="{D42A27DB-BD31-4B8C-83A1-F6EECF244321}">
                  <p14:modId xmlns:p14="http://schemas.microsoft.com/office/powerpoint/2010/main" val="1284448601"/>
                </p:ext>
              </p:extLst>
            </p:nvPr>
          </p:nvGraphicFramePr>
          <p:xfrm>
            <a:off x="3097933" y="3280696"/>
            <a:ext cx="2914936" cy="2511506"/>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9" name="Group 8">
            <a:extLst>
              <a:ext uri="{FF2B5EF4-FFF2-40B4-BE49-F238E27FC236}">
                <a16:creationId xmlns:a16="http://schemas.microsoft.com/office/drawing/2014/main" id="{669D8255-6725-411C-B211-86E68EDEE169}"/>
              </a:ext>
            </a:extLst>
          </p:cNvPr>
          <p:cNvGrpSpPr/>
          <p:nvPr/>
        </p:nvGrpSpPr>
        <p:grpSpPr>
          <a:xfrm>
            <a:off x="8584798" y="2824786"/>
            <a:ext cx="2616067" cy="3383840"/>
            <a:chOff x="6599255" y="2690562"/>
            <a:chExt cx="2616067" cy="3383840"/>
          </a:xfrm>
        </p:grpSpPr>
        <p:sp>
          <p:nvSpPr>
            <p:cNvPr id="205" name="Rectangle 204">
              <a:extLst>
                <a:ext uri="{FF2B5EF4-FFF2-40B4-BE49-F238E27FC236}">
                  <a16:creationId xmlns:a16="http://schemas.microsoft.com/office/drawing/2014/main" id="{60B6C9C9-4514-46E3-BEA8-B3484CCD3C5A}"/>
                </a:ext>
              </a:extLst>
            </p:cNvPr>
            <p:cNvSpPr/>
            <p:nvPr/>
          </p:nvSpPr>
          <p:spPr>
            <a:xfrm>
              <a:off x="7192717" y="5773042"/>
              <a:ext cx="1280722" cy="3013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Existing users</a:t>
              </a:r>
            </a:p>
          </p:txBody>
        </p:sp>
        <p:sp>
          <p:nvSpPr>
            <p:cNvPr id="455" name="Rectangle 454">
              <a:extLst>
                <a:ext uri="{FF2B5EF4-FFF2-40B4-BE49-F238E27FC236}">
                  <a16:creationId xmlns:a16="http://schemas.microsoft.com/office/drawing/2014/main" id="{661DB871-A5BF-4502-A10D-ACA2A5573A83}"/>
                </a:ext>
              </a:extLst>
            </p:cNvPr>
            <p:cNvSpPr/>
            <p:nvPr/>
          </p:nvSpPr>
          <p:spPr>
            <a:xfrm>
              <a:off x="6693694" y="2693497"/>
              <a:ext cx="1164293" cy="301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Diversity</a:t>
              </a:r>
            </a:p>
          </p:txBody>
        </p:sp>
        <p:sp>
          <p:nvSpPr>
            <p:cNvPr id="451" name="Rectangle 450">
              <a:extLst>
                <a:ext uri="{FF2B5EF4-FFF2-40B4-BE49-F238E27FC236}">
                  <a16:creationId xmlns:a16="http://schemas.microsoft.com/office/drawing/2014/main" id="{7276E3AF-964C-40C6-8615-219A5F81C7C7}"/>
                </a:ext>
              </a:extLst>
            </p:cNvPr>
            <p:cNvSpPr/>
            <p:nvPr/>
          </p:nvSpPr>
          <p:spPr>
            <a:xfrm>
              <a:off x="8115335" y="2690562"/>
              <a:ext cx="874750" cy="301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Novelty</a:t>
              </a:r>
            </a:p>
          </p:txBody>
        </p:sp>
        <p:graphicFrame>
          <p:nvGraphicFramePr>
            <p:cNvPr id="32" name="Chart 31">
              <a:extLst>
                <a:ext uri="{FF2B5EF4-FFF2-40B4-BE49-F238E27FC236}">
                  <a16:creationId xmlns:a16="http://schemas.microsoft.com/office/drawing/2014/main" id="{FCDEED52-1EBD-41B7-B9AD-8A5E2D856C6F}"/>
                </a:ext>
              </a:extLst>
            </p:cNvPr>
            <p:cNvGraphicFramePr>
              <a:graphicFrameLocks/>
            </p:cNvGraphicFramePr>
            <p:nvPr>
              <p:extLst>
                <p:ext uri="{D42A27DB-BD31-4B8C-83A1-F6EECF244321}">
                  <p14:modId xmlns:p14="http://schemas.microsoft.com/office/powerpoint/2010/main" val="3079608127"/>
                </p:ext>
              </p:extLst>
            </p:nvPr>
          </p:nvGraphicFramePr>
          <p:xfrm>
            <a:off x="6599255" y="3140810"/>
            <a:ext cx="1280721" cy="251150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3" name="Chart 32">
              <a:extLst>
                <a:ext uri="{FF2B5EF4-FFF2-40B4-BE49-F238E27FC236}">
                  <a16:creationId xmlns:a16="http://schemas.microsoft.com/office/drawing/2014/main" id="{A3A297C0-6FA0-4D55-B3D6-17DA95B2C251}"/>
                </a:ext>
              </a:extLst>
            </p:cNvPr>
            <p:cNvGraphicFramePr>
              <a:graphicFrameLocks/>
            </p:cNvGraphicFramePr>
            <p:nvPr>
              <p:extLst>
                <p:ext uri="{D42A27DB-BD31-4B8C-83A1-F6EECF244321}">
                  <p14:modId xmlns:p14="http://schemas.microsoft.com/office/powerpoint/2010/main" val="177633636"/>
                </p:ext>
              </p:extLst>
            </p:nvPr>
          </p:nvGraphicFramePr>
          <p:xfrm>
            <a:off x="7934601" y="3140809"/>
            <a:ext cx="1280721" cy="2511506"/>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5" name="Group 4">
            <a:extLst>
              <a:ext uri="{FF2B5EF4-FFF2-40B4-BE49-F238E27FC236}">
                <a16:creationId xmlns:a16="http://schemas.microsoft.com/office/drawing/2014/main" id="{D1CC1A51-1F19-40E8-ADBC-E06A60026508}"/>
              </a:ext>
            </a:extLst>
          </p:cNvPr>
          <p:cNvGrpSpPr/>
          <p:nvPr/>
        </p:nvGrpSpPr>
        <p:grpSpPr>
          <a:xfrm>
            <a:off x="4289794" y="6347260"/>
            <a:ext cx="3998645" cy="269294"/>
            <a:chOff x="2021854" y="6445702"/>
            <a:chExt cx="3998645" cy="269294"/>
          </a:xfrm>
        </p:grpSpPr>
        <p:pic>
          <p:nvPicPr>
            <p:cNvPr id="4" name="Picture 3">
              <a:extLst>
                <a:ext uri="{FF2B5EF4-FFF2-40B4-BE49-F238E27FC236}">
                  <a16:creationId xmlns:a16="http://schemas.microsoft.com/office/drawing/2014/main" id="{A87A2BC6-92A6-4B55-9C42-A7E6F73120E8}"/>
                </a:ext>
              </a:extLst>
            </p:cNvPr>
            <p:cNvPicPr>
              <a:picLocks noChangeAspect="1"/>
            </p:cNvPicPr>
            <p:nvPr/>
          </p:nvPicPr>
          <p:blipFill rotWithShape="1">
            <a:blip r:embed="rId7"/>
            <a:srcRect l="25742" r="42145"/>
            <a:stretch/>
          </p:blipFill>
          <p:spPr>
            <a:xfrm>
              <a:off x="3098570" y="6448622"/>
              <a:ext cx="1067032" cy="263454"/>
            </a:xfrm>
            <a:prstGeom prst="rect">
              <a:avLst/>
            </a:prstGeom>
          </p:spPr>
        </p:pic>
        <p:pic>
          <p:nvPicPr>
            <p:cNvPr id="35" name="Picture 34">
              <a:extLst>
                <a:ext uri="{FF2B5EF4-FFF2-40B4-BE49-F238E27FC236}">
                  <a16:creationId xmlns:a16="http://schemas.microsoft.com/office/drawing/2014/main" id="{8A998FCB-96AE-4522-A557-73CDDFC15F85}"/>
                </a:ext>
              </a:extLst>
            </p:cNvPr>
            <p:cNvPicPr>
              <a:picLocks noChangeAspect="1"/>
            </p:cNvPicPr>
            <p:nvPr/>
          </p:nvPicPr>
          <p:blipFill rotWithShape="1">
            <a:blip r:embed="rId7"/>
            <a:srcRect l="87877" t="7029"/>
            <a:stretch/>
          </p:blipFill>
          <p:spPr>
            <a:xfrm>
              <a:off x="5617700" y="6457881"/>
              <a:ext cx="402799" cy="244936"/>
            </a:xfrm>
            <a:prstGeom prst="rect">
              <a:avLst/>
            </a:prstGeom>
          </p:spPr>
        </p:pic>
        <p:pic>
          <p:nvPicPr>
            <p:cNvPr id="36" name="Picture 35">
              <a:extLst>
                <a:ext uri="{FF2B5EF4-FFF2-40B4-BE49-F238E27FC236}">
                  <a16:creationId xmlns:a16="http://schemas.microsoft.com/office/drawing/2014/main" id="{9DD8F38D-DD02-4771-9F7A-B610A1FE31E9}"/>
                </a:ext>
              </a:extLst>
            </p:cNvPr>
            <p:cNvPicPr>
              <a:picLocks noChangeAspect="1"/>
            </p:cNvPicPr>
            <p:nvPr/>
          </p:nvPicPr>
          <p:blipFill rotWithShape="1">
            <a:blip r:embed="rId7"/>
            <a:srcRect r="73459"/>
            <a:stretch/>
          </p:blipFill>
          <p:spPr>
            <a:xfrm>
              <a:off x="2021854" y="6448622"/>
              <a:ext cx="881890" cy="263454"/>
            </a:xfrm>
            <a:prstGeom prst="rect">
              <a:avLst/>
            </a:prstGeom>
          </p:spPr>
        </p:pic>
        <p:pic>
          <p:nvPicPr>
            <p:cNvPr id="37" name="Picture 36">
              <a:extLst>
                <a:ext uri="{FF2B5EF4-FFF2-40B4-BE49-F238E27FC236}">
                  <a16:creationId xmlns:a16="http://schemas.microsoft.com/office/drawing/2014/main" id="{EC74B1BB-85D9-4BDE-B8AA-752D56F82EE9}"/>
                </a:ext>
              </a:extLst>
            </p:cNvPr>
            <p:cNvPicPr>
              <a:picLocks noChangeAspect="1"/>
            </p:cNvPicPr>
            <p:nvPr/>
          </p:nvPicPr>
          <p:blipFill rotWithShape="1">
            <a:blip r:embed="rId7"/>
            <a:srcRect l="58297" t="-2217" r="11911" b="-1"/>
            <a:stretch/>
          </p:blipFill>
          <p:spPr>
            <a:xfrm>
              <a:off x="4395636" y="6445702"/>
              <a:ext cx="989901" cy="269294"/>
            </a:xfrm>
            <a:prstGeom prst="rect">
              <a:avLst/>
            </a:prstGeom>
          </p:spPr>
        </p:pic>
      </p:grpSp>
    </p:spTree>
    <p:extLst>
      <p:ext uri="{BB962C8B-B14F-4D97-AF65-F5344CB8AC3E}">
        <p14:creationId xmlns:p14="http://schemas.microsoft.com/office/powerpoint/2010/main" val="1933450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E0FBE30-2DCF-4892-9284-B86C4BDD4F09}"/>
              </a:ext>
            </a:extLst>
          </p:cNvPr>
          <p:cNvGraphicFramePr>
            <a:graphicFrameLocks noGrp="1"/>
          </p:cNvGraphicFramePr>
          <p:nvPr>
            <p:ph idx="1"/>
            <p:extLst>
              <p:ext uri="{D42A27DB-BD31-4B8C-83A1-F6EECF244321}">
                <p14:modId xmlns:p14="http://schemas.microsoft.com/office/powerpoint/2010/main" val="222614194"/>
              </p:ext>
            </p:extLst>
          </p:nvPr>
        </p:nvGraphicFramePr>
        <p:xfrm>
          <a:off x="838200" y="186431"/>
          <a:ext cx="10515600" cy="63143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75754891-5718-4EB6-8155-BADE3DA06D25}"/>
              </a:ext>
            </a:extLst>
          </p:cNvPr>
          <p:cNvSpPr>
            <a:spLocks noGrp="1"/>
          </p:cNvSpPr>
          <p:nvPr>
            <p:ph type="title"/>
          </p:nvPr>
        </p:nvSpPr>
        <p:spPr/>
        <p:txBody>
          <a:bodyPr/>
          <a:lstStyle/>
          <a:p>
            <a:r>
              <a:rPr lang="en-US" dirty="0"/>
              <a:t>Outline</a:t>
            </a:r>
          </a:p>
        </p:txBody>
      </p:sp>
      <p:sp>
        <p:nvSpPr>
          <p:cNvPr id="5" name="Slide Number Placeholder 4">
            <a:extLst>
              <a:ext uri="{FF2B5EF4-FFF2-40B4-BE49-F238E27FC236}">
                <a16:creationId xmlns:a16="http://schemas.microsoft.com/office/drawing/2014/main" id="{B3EDFC11-B771-4354-BFD3-E1DD1D251741}"/>
              </a:ext>
            </a:extLst>
          </p:cNvPr>
          <p:cNvSpPr>
            <a:spLocks noGrp="1"/>
          </p:cNvSpPr>
          <p:nvPr>
            <p:ph type="sldNum" sz="quarter" idx="12"/>
          </p:nvPr>
        </p:nvSpPr>
        <p:spPr/>
        <p:txBody>
          <a:bodyPr/>
          <a:lstStyle/>
          <a:p>
            <a:fld id="{B1E47185-3E2A-46B7-BFBE-75BAE8CB2AB3}" type="slidenum">
              <a:rPr lang="en-US" smtClean="0"/>
              <a:t>14</a:t>
            </a:fld>
            <a:endParaRPr lang="en-US" dirty="0"/>
          </a:p>
        </p:txBody>
      </p:sp>
    </p:spTree>
    <p:extLst>
      <p:ext uri="{BB962C8B-B14F-4D97-AF65-F5344CB8AC3E}">
        <p14:creationId xmlns:p14="http://schemas.microsoft.com/office/powerpoint/2010/main" val="787663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6B136-F828-4470-B5FA-468BC55CD32F}"/>
              </a:ext>
            </a:extLst>
          </p:cNvPr>
          <p:cNvSpPr>
            <a:spLocks noGrp="1"/>
          </p:cNvSpPr>
          <p:nvPr>
            <p:ph type="ctrTitle"/>
          </p:nvPr>
        </p:nvSpPr>
        <p:spPr>
          <a:xfrm>
            <a:off x="3388658" y="2773680"/>
            <a:ext cx="7537819" cy="2168648"/>
          </a:xfrm>
          <a:noFill/>
        </p:spPr>
        <p:txBody>
          <a:bodyPr>
            <a:normAutofit/>
          </a:bodyPr>
          <a:lstStyle/>
          <a:p>
            <a:pPr algn="r"/>
            <a:r>
              <a:rPr lang="en-US" sz="3200" dirty="0"/>
              <a:t>LSTM Networks for Online Cross-Network Recommendations</a:t>
            </a:r>
          </a:p>
        </p:txBody>
      </p:sp>
      <p:pic>
        <p:nvPicPr>
          <p:cNvPr id="9" name="Picture 2" descr="Image result for recommender engine icon">
            <a:extLst>
              <a:ext uri="{FF2B5EF4-FFF2-40B4-BE49-F238E27FC236}">
                <a16:creationId xmlns:a16="http://schemas.microsoft.com/office/drawing/2014/main" id="{5BA64232-263F-4A3A-BE58-0A553F064D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89" b="2503"/>
          <a:stretch/>
        </p:blipFill>
        <p:spPr bwMode="auto">
          <a:xfrm>
            <a:off x="109240" y="54105"/>
            <a:ext cx="4028421" cy="366515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478212E-E68D-4A4D-91FD-BE513017B8C5}"/>
              </a:ext>
            </a:extLst>
          </p:cNvPr>
          <p:cNvSpPr/>
          <p:nvPr/>
        </p:nvSpPr>
        <p:spPr>
          <a:xfrm>
            <a:off x="662940" y="5892581"/>
            <a:ext cx="10866120" cy="646331"/>
          </a:xfrm>
          <a:prstGeom prst="rect">
            <a:avLst/>
          </a:prstGeom>
        </p:spPr>
        <p:txBody>
          <a:bodyPr wrap="square">
            <a:spAutoFit/>
          </a:bodyPr>
          <a:lstStyle/>
          <a:p>
            <a:r>
              <a:rPr lang="en-US" b="1"/>
              <a:t>Dilruk Perera</a:t>
            </a:r>
            <a:r>
              <a:rPr lang="en-US"/>
              <a:t>, and Roger Zimmermann, “LSTM Networks for Online Cross-Network Recommendations,” </a:t>
            </a:r>
            <a:r>
              <a:rPr lang="en-US" b="1"/>
              <a:t>International Joint Conference on Artificial Intelligence, (IJCAI), 2018</a:t>
            </a:r>
            <a:r>
              <a:rPr lang="en-US"/>
              <a:t> </a:t>
            </a:r>
          </a:p>
        </p:txBody>
      </p:sp>
      <p:sp>
        <p:nvSpPr>
          <p:cNvPr id="6" name="Slide Number Placeholder 5">
            <a:extLst>
              <a:ext uri="{FF2B5EF4-FFF2-40B4-BE49-F238E27FC236}">
                <a16:creationId xmlns:a16="http://schemas.microsoft.com/office/drawing/2014/main" id="{93C1982B-E2E7-4C12-866F-2E32F7CC5B99}"/>
              </a:ext>
            </a:extLst>
          </p:cNvPr>
          <p:cNvSpPr>
            <a:spLocks noGrp="1"/>
          </p:cNvSpPr>
          <p:nvPr>
            <p:ph type="sldNum" sz="quarter" idx="12"/>
          </p:nvPr>
        </p:nvSpPr>
        <p:spPr/>
        <p:txBody>
          <a:bodyPr/>
          <a:lstStyle/>
          <a:p>
            <a:fld id="{B1E47185-3E2A-46B7-BFBE-75BAE8CB2AB3}" type="slidenum">
              <a:rPr lang="en-US" smtClean="0"/>
              <a:t>15</a:t>
            </a:fld>
            <a:endParaRPr lang="en-US"/>
          </a:p>
        </p:txBody>
      </p:sp>
    </p:spTree>
    <p:extLst>
      <p:ext uri="{BB962C8B-B14F-4D97-AF65-F5344CB8AC3E}">
        <p14:creationId xmlns:p14="http://schemas.microsoft.com/office/powerpoint/2010/main" val="2052493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CAC86-159B-43FB-8FE5-3061E2219684}"/>
              </a:ext>
            </a:extLst>
          </p:cNvPr>
          <p:cNvSpPr>
            <a:spLocks noGrp="1"/>
          </p:cNvSpPr>
          <p:nvPr>
            <p:ph type="title"/>
          </p:nvPr>
        </p:nvSpPr>
        <p:spPr/>
        <p:txBody>
          <a:bodyPr/>
          <a:lstStyle/>
          <a:p>
            <a:r>
              <a:rPr lang="en-US"/>
              <a:t>Motivation</a:t>
            </a:r>
          </a:p>
        </p:txBody>
      </p:sp>
      <p:sp>
        <p:nvSpPr>
          <p:cNvPr id="3" name="Content Placeholder 2">
            <a:extLst>
              <a:ext uri="{FF2B5EF4-FFF2-40B4-BE49-F238E27FC236}">
                <a16:creationId xmlns:a16="http://schemas.microsoft.com/office/drawing/2014/main" id="{2AE058C1-0469-4DAA-B7A2-6992850FF51E}"/>
              </a:ext>
            </a:extLst>
          </p:cNvPr>
          <p:cNvSpPr>
            <a:spLocks noGrp="1"/>
          </p:cNvSpPr>
          <p:nvPr>
            <p:ph idx="1"/>
          </p:nvPr>
        </p:nvSpPr>
        <p:spPr>
          <a:xfrm>
            <a:off x="838200" y="1015999"/>
            <a:ext cx="10515600" cy="5485491"/>
          </a:xfrm>
        </p:spPr>
        <p:txBody>
          <a:bodyPr>
            <a:normAutofit/>
          </a:bodyPr>
          <a:lstStyle/>
          <a:p>
            <a:r>
              <a:rPr lang="en-US" sz="2400" dirty="0"/>
              <a:t>A primary factor determining the practicality of large-scale RSs is </a:t>
            </a:r>
            <a:r>
              <a:rPr lang="en-US" sz="2400" b="1" dirty="0"/>
              <a:t>latency</a:t>
            </a:r>
            <a:endParaRPr lang="en-US" sz="2400" dirty="0"/>
          </a:p>
          <a:p>
            <a:pPr marL="0" indent="0">
              <a:buNone/>
            </a:pPr>
            <a:endParaRPr lang="en-US" sz="2400" dirty="0"/>
          </a:p>
          <a:p>
            <a:r>
              <a:rPr lang="en-US" sz="2400" dirty="0"/>
              <a:t>Majority of the proposed solutions are based on offline models</a:t>
            </a:r>
          </a:p>
          <a:p>
            <a:pPr lvl="1"/>
            <a:r>
              <a:rPr lang="en-US" sz="2000" dirty="0"/>
              <a:t>Periodically retrained on renewed datasets to update recommendations</a:t>
            </a:r>
          </a:p>
          <a:p>
            <a:pPr lvl="1"/>
            <a:r>
              <a:rPr lang="en-US" sz="2000" dirty="0"/>
              <a:t>Computationally expensive to retrain on growing datasets</a:t>
            </a:r>
          </a:p>
          <a:p>
            <a:pPr lvl="2"/>
            <a:r>
              <a:rPr lang="en-US" sz="1600" dirty="0"/>
              <a:t>Retrain frequency (latency) depends on the complexity of the model</a:t>
            </a:r>
            <a:endParaRPr lang="en-US" dirty="0"/>
          </a:p>
          <a:p>
            <a:endParaRPr lang="en-US" sz="2400" dirty="0"/>
          </a:p>
          <a:p>
            <a:endParaRPr lang="en-US" sz="2400" dirty="0"/>
          </a:p>
          <a:p>
            <a:r>
              <a:rPr lang="en-US" sz="2400" dirty="0"/>
              <a:t>To avoid recommending the same set of items until the next update, trivial techniques are often used (e.g., removing already consumed items, recommending popular items )</a:t>
            </a:r>
          </a:p>
          <a:p>
            <a:pPr lvl="1"/>
            <a:r>
              <a:rPr lang="en-US" sz="2000" dirty="0"/>
              <a:t>Less personalized</a:t>
            </a:r>
          </a:p>
          <a:p>
            <a:pPr lvl="1"/>
            <a:r>
              <a:rPr lang="en-US" sz="2000" dirty="0"/>
              <a:t>Do not capture swift user preference drifts</a:t>
            </a:r>
          </a:p>
          <a:p>
            <a:pPr lvl="1"/>
            <a:r>
              <a:rPr lang="en-US" sz="2000" dirty="0"/>
              <a:t>Leads to low quality recommendations</a:t>
            </a:r>
          </a:p>
        </p:txBody>
      </p:sp>
      <p:sp>
        <p:nvSpPr>
          <p:cNvPr id="5" name="Slide Number Placeholder 4">
            <a:extLst>
              <a:ext uri="{FF2B5EF4-FFF2-40B4-BE49-F238E27FC236}">
                <a16:creationId xmlns:a16="http://schemas.microsoft.com/office/drawing/2014/main" id="{45347F36-1233-4D7D-B2B3-EDAD380E5574}"/>
              </a:ext>
            </a:extLst>
          </p:cNvPr>
          <p:cNvSpPr>
            <a:spLocks noGrp="1"/>
          </p:cNvSpPr>
          <p:nvPr>
            <p:ph type="sldNum" sz="quarter" idx="12"/>
          </p:nvPr>
        </p:nvSpPr>
        <p:spPr/>
        <p:txBody>
          <a:bodyPr/>
          <a:lstStyle/>
          <a:p>
            <a:fld id="{B1E47185-3E2A-46B7-BFBE-75BAE8CB2AB3}" type="slidenum">
              <a:rPr lang="en-US" smtClean="0"/>
              <a:t>16</a:t>
            </a:fld>
            <a:endParaRPr lang="en-US" dirty="0"/>
          </a:p>
        </p:txBody>
      </p:sp>
      <p:grpSp>
        <p:nvGrpSpPr>
          <p:cNvPr id="7" name="Group 6">
            <a:extLst>
              <a:ext uri="{FF2B5EF4-FFF2-40B4-BE49-F238E27FC236}">
                <a16:creationId xmlns:a16="http://schemas.microsoft.com/office/drawing/2014/main" id="{8B2B9B80-E933-45AF-AF86-C882D70BCA30}"/>
              </a:ext>
            </a:extLst>
          </p:cNvPr>
          <p:cNvGrpSpPr/>
          <p:nvPr/>
        </p:nvGrpSpPr>
        <p:grpSpPr>
          <a:xfrm>
            <a:off x="9901440" y="1615544"/>
            <a:ext cx="2089240" cy="2143200"/>
            <a:chOff x="9673514" y="1347592"/>
            <a:chExt cx="2089239" cy="2143201"/>
          </a:xfrm>
        </p:grpSpPr>
        <p:grpSp>
          <p:nvGrpSpPr>
            <p:cNvPr id="6" name="Group 5">
              <a:extLst>
                <a:ext uri="{FF2B5EF4-FFF2-40B4-BE49-F238E27FC236}">
                  <a16:creationId xmlns:a16="http://schemas.microsoft.com/office/drawing/2014/main" id="{49944955-5174-43F6-9214-25A6139BF428}"/>
                </a:ext>
              </a:extLst>
            </p:cNvPr>
            <p:cNvGrpSpPr/>
            <p:nvPr/>
          </p:nvGrpSpPr>
          <p:grpSpPr>
            <a:xfrm>
              <a:off x="9944850" y="1620673"/>
              <a:ext cx="1817903" cy="1870120"/>
              <a:chOff x="10551780" y="1863680"/>
              <a:chExt cx="1331610" cy="1385270"/>
            </a:xfrm>
          </p:grpSpPr>
          <p:pic>
            <p:nvPicPr>
              <p:cNvPr id="9218" name="Picture 2" descr="Image result for latency icon">
                <a:extLst>
                  <a:ext uri="{FF2B5EF4-FFF2-40B4-BE49-F238E27FC236}">
                    <a16:creationId xmlns:a16="http://schemas.microsoft.com/office/drawing/2014/main" id="{C68262C4-54DF-46CF-B945-1FD569A934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2280" y="1991650"/>
                <a:ext cx="1257300" cy="12573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E20FA22-D009-4F14-90E3-78D4435E16EE}"/>
                  </a:ext>
                </a:extLst>
              </p:cNvPr>
              <p:cNvSpPr/>
              <p:nvPr/>
            </p:nvSpPr>
            <p:spPr>
              <a:xfrm>
                <a:off x="10972800" y="2448460"/>
                <a:ext cx="910590" cy="5867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 name="Rectangle 9">
                <a:extLst>
                  <a:ext uri="{FF2B5EF4-FFF2-40B4-BE49-F238E27FC236}">
                    <a16:creationId xmlns:a16="http://schemas.microsoft.com/office/drawing/2014/main" id="{5725AB51-57AF-44BC-B55B-367494CB4E3D}"/>
                  </a:ext>
                </a:extLst>
              </p:cNvPr>
              <p:cNvSpPr/>
              <p:nvPr/>
            </p:nvSpPr>
            <p:spPr>
              <a:xfrm>
                <a:off x="10551780" y="1863680"/>
                <a:ext cx="1327800" cy="5867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pic>
          <p:nvPicPr>
            <p:cNvPr id="4102" name="Picture 6" descr="UI UX design course | Learn user interface &amp; user experience design">
              <a:extLst>
                <a:ext uri="{FF2B5EF4-FFF2-40B4-BE49-F238E27FC236}">
                  <a16:creationId xmlns:a16="http://schemas.microsoft.com/office/drawing/2014/main" id="{93215B1B-5E70-4D7F-8CF1-7654A762D4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73514" y="1347592"/>
              <a:ext cx="1379832" cy="1287115"/>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User Profile Icon Mobile Usage Flat Icon — Stock Vector ...">
              <a:extLst>
                <a:ext uri="{FF2B5EF4-FFF2-40B4-BE49-F238E27FC236}">
                  <a16:creationId xmlns:a16="http://schemas.microsoft.com/office/drawing/2014/main" id="{67D29743-14EA-4A04-93F6-DFD5B737492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091" t="5199" r="23894" b="10175"/>
            <a:stretch/>
          </p:blipFill>
          <p:spPr bwMode="auto">
            <a:xfrm>
              <a:off x="11053938" y="2503946"/>
              <a:ext cx="346363" cy="61829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74610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90C01-2301-495D-B234-B384DAC49421}"/>
              </a:ext>
            </a:extLst>
          </p:cNvPr>
          <p:cNvSpPr>
            <a:spLocks noGrp="1"/>
          </p:cNvSpPr>
          <p:nvPr>
            <p:ph type="title"/>
          </p:nvPr>
        </p:nvSpPr>
        <p:spPr/>
        <p:txBody>
          <a:bodyPr/>
          <a:lstStyle/>
          <a:p>
            <a:r>
              <a:rPr lang="en-US"/>
              <a:t>Solution</a:t>
            </a:r>
          </a:p>
        </p:txBody>
      </p:sp>
      <p:sp>
        <p:nvSpPr>
          <p:cNvPr id="3" name="Content Placeholder 2">
            <a:extLst>
              <a:ext uri="{FF2B5EF4-FFF2-40B4-BE49-F238E27FC236}">
                <a16:creationId xmlns:a16="http://schemas.microsoft.com/office/drawing/2014/main" id="{9F260DC0-C048-4C96-9F1E-9C97FC10783B}"/>
              </a:ext>
            </a:extLst>
          </p:cNvPr>
          <p:cNvSpPr>
            <a:spLocks noGrp="1"/>
          </p:cNvSpPr>
          <p:nvPr>
            <p:ph idx="1"/>
          </p:nvPr>
        </p:nvSpPr>
        <p:spPr>
          <a:xfrm>
            <a:off x="838199" y="1015999"/>
            <a:ext cx="11091041" cy="5485491"/>
          </a:xfrm>
        </p:spPr>
        <p:txBody>
          <a:bodyPr/>
          <a:lstStyle/>
          <a:p>
            <a:r>
              <a:rPr lang="en-US" dirty="0"/>
              <a:t>Considering the recommendation problem as a data stream problem, develop online recommender models</a:t>
            </a:r>
          </a:p>
          <a:p>
            <a:pPr lvl="1"/>
            <a:endParaRPr lang="en-US" b="1" dirty="0"/>
          </a:p>
          <a:p>
            <a:pPr lvl="1"/>
            <a:r>
              <a:rPr lang="en-US" b="1" dirty="0"/>
              <a:t>Online Cross-network recommender model</a:t>
            </a:r>
          </a:p>
          <a:p>
            <a:pPr lvl="1"/>
            <a:endParaRPr lang="en-US" dirty="0"/>
          </a:p>
          <a:p>
            <a:pPr lvl="1"/>
            <a:r>
              <a:rPr lang="en-US" dirty="0"/>
              <a:t>Continuously update the model using streams of incoming new user interactions from </a:t>
            </a:r>
            <a:r>
              <a:rPr lang="en-US" b="1" dirty="0"/>
              <a:t>multiple networks</a:t>
            </a:r>
          </a:p>
          <a:p>
            <a:pPr lvl="1"/>
            <a:endParaRPr lang="en-US" dirty="0"/>
          </a:p>
          <a:p>
            <a:endParaRPr lang="en-US" dirty="0"/>
          </a:p>
          <a:p>
            <a:r>
              <a:rPr lang="en-US" b="1" dirty="0"/>
              <a:t>Goal:</a:t>
            </a:r>
            <a:r>
              <a:rPr lang="en-US" dirty="0"/>
              <a:t> Provide timely recommendations with low latency</a:t>
            </a:r>
          </a:p>
          <a:p>
            <a:endParaRPr lang="en-US" dirty="0"/>
          </a:p>
        </p:txBody>
      </p:sp>
      <p:sp>
        <p:nvSpPr>
          <p:cNvPr id="5" name="Slide Number Placeholder 4">
            <a:extLst>
              <a:ext uri="{FF2B5EF4-FFF2-40B4-BE49-F238E27FC236}">
                <a16:creationId xmlns:a16="http://schemas.microsoft.com/office/drawing/2014/main" id="{385058AE-79CC-46C5-AD75-37DC15F1DF63}"/>
              </a:ext>
            </a:extLst>
          </p:cNvPr>
          <p:cNvSpPr>
            <a:spLocks noGrp="1"/>
          </p:cNvSpPr>
          <p:nvPr>
            <p:ph type="sldNum" sz="quarter" idx="12"/>
          </p:nvPr>
        </p:nvSpPr>
        <p:spPr/>
        <p:txBody>
          <a:bodyPr/>
          <a:lstStyle/>
          <a:p>
            <a:fld id="{B1E47185-3E2A-46B7-BFBE-75BAE8CB2AB3}" type="slidenum">
              <a:rPr lang="en-US" smtClean="0"/>
              <a:t>17</a:t>
            </a:fld>
            <a:endParaRPr lang="en-US" dirty="0"/>
          </a:p>
        </p:txBody>
      </p:sp>
    </p:spTree>
    <p:extLst>
      <p:ext uri="{BB962C8B-B14F-4D97-AF65-F5344CB8AC3E}">
        <p14:creationId xmlns:p14="http://schemas.microsoft.com/office/powerpoint/2010/main" val="1967772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D9B014-7999-4724-9E0E-ED01E9040742}"/>
              </a:ext>
            </a:extLst>
          </p:cNvPr>
          <p:cNvSpPr>
            <a:spLocks noGrp="1"/>
          </p:cNvSpPr>
          <p:nvPr>
            <p:ph idx="1"/>
          </p:nvPr>
        </p:nvSpPr>
        <p:spPr/>
        <p:txBody>
          <a:bodyPr>
            <a:normAutofit/>
          </a:bodyPr>
          <a:lstStyle/>
          <a:p>
            <a:pPr marL="457200" indent="-457200">
              <a:buFont typeface="Arial" panose="020B0604020202020204" pitchFamily="34" charset="0"/>
              <a:buChar char="•"/>
            </a:pPr>
            <a:r>
              <a:rPr lang="en-US" sz="2400" dirty="0">
                <a:solidFill>
                  <a:schemeClr val="tx1"/>
                </a:solidFill>
              </a:rPr>
              <a:t> Neural architecture			Naturally supports online learning</a:t>
            </a:r>
          </a:p>
          <a:p>
            <a:pPr>
              <a:buFont typeface="Arial" panose="020B0604020202020204" pitchFamily="34" charset="0"/>
              <a:buChar char="•"/>
            </a:pPr>
            <a:endParaRPr lang="en-US" sz="2400" dirty="0">
              <a:solidFill>
                <a:schemeClr val="tx1"/>
              </a:solidFill>
            </a:endParaRPr>
          </a:p>
          <a:p>
            <a:pPr>
              <a:buFont typeface="Arial" panose="020B0604020202020204" pitchFamily="34" charset="0"/>
              <a:buChar char="•"/>
            </a:pPr>
            <a:endParaRPr lang="en-US" sz="2400" dirty="0">
              <a:solidFill>
                <a:schemeClr val="tx1"/>
              </a:solidFill>
            </a:endParaRPr>
          </a:p>
          <a:p>
            <a:pPr>
              <a:buFont typeface="Arial" panose="020B0604020202020204" pitchFamily="34" charset="0"/>
              <a:buChar char="•"/>
            </a:pPr>
            <a:endParaRPr lang="en-US" sz="2400" dirty="0">
              <a:solidFill>
                <a:schemeClr val="tx1"/>
              </a:solidFill>
            </a:endParaRPr>
          </a:p>
          <a:p>
            <a:pPr marL="0" indent="0">
              <a:buNone/>
            </a:pPr>
            <a:r>
              <a:rPr lang="en-US" sz="2200" dirty="0">
                <a:solidFill>
                  <a:schemeClr val="tx1"/>
                </a:solidFill>
              </a:rPr>
              <a:t>	</a:t>
            </a:r>
          </a:p>
          <a:p>
            <a:pPr marL="0" indent="0">
              <a:buNone/>
            </a:pPr>
            <a:endParaRPr lang="en-US" sz="2200" dirty="0">
              <a:solidFill>
                <a:schemeClr val="tx1"/>
              </a:solidFill>
            </a:endParaRPr>
          </a:p>
          <a:p>
            <a:pPr marL="457200" indent="-457200"/>
            <a:r>
              <a:rPr lang="en-US" sz="2400" dirty="0"/>
              <a:t>LSTM models cannot be directly used for the recommendation task</a:t>
            </a:r>
          </a:p>
          <a:p>
            <a:pPr lvl="1"/>
            <a:endParaRPr lang="en-US" sz="2000" dirty="0"/>
          </a:p>
          <a:p>
            <a:pPr lvl="1"/>
            <a:r>
              <a:rPr lang="en-US" sz="2200" dirty="0"/>
              <a:t>Unable to handle highly sparse data</a:t>
            </a:r>
          </a:p>
          <a:p>
            <a:pPr marL="457200" lvl="1" indent="0">
              <a:buNone/>
            </a:pPr>
            <a:endParaRPr lang="en-US" sz="2200" dirty="0"/>
          </a:p>
          <a:p>
            <a:pPr lvl="1"/>
            <a:r>
              <a:rPr lang="en-US" sz="2200" dirty="0"/>
              <a:t>Cell-state bottleneck</a:t>
            </a:r>
          </a:p>
          <a:p>
            <a:pPr lvl="1"/>
            <a:endParaRPr lang="en-US" sz="2200" dirty="0"/>
          </a:p>
          <a:p>
            <a:pPr lvl="1"/>
            <a:r>
              <a:rPr lang="en-US" sz="2200" dirty="0"/>
              <a:t>Unable to handle irregular time gaps 		</a:t>
            </a:r>
          </a:p>
          <a:p>
            <a:endParaRPr lang="en-US" sz="2400" dirty="0">
              <a:solidFill>
                <a:schemeClr val="tx1"/>
              </a:solidFill>
            </a:endParaRPr>
          </a:p>
        </p:txBody>
      </p:sp>
      <p:sp>
        <p:nvSpPr>
          <p:cNvPr id="2" name="Title 1">
            <a:extLst>
              <a:ext uri="{FF2B5EF4-FFF2-40B4-BE49-F238E27FC236}">
                <a16:creationId xmlns:a16="http://schemas.microsoft.com/office/drawing/2014/main" id="{DFC3D0BC-1805-41B4-AA08-53CEE6B3279F}"/>
              </a:ext>
            </a:extLst>
          </p:cNvPr>
          <p:cNvSpPr>
            <a:spLocks noGrp="1"/>
          </p:cNvSpPr>
          <p:nvPr>
            <p:ph type="title"/>
          </p:nvPr>
        </p:nvSpPr>
        <p:spPr/>
        <p:txBody>
          <a:bodyPr>
            <a:normAutofit/>
          </a:bodyPr>
          <a:lstStyle/>
          <a:p>
            <a:r>
              <a:rPr lang="en-US"/>
              <a:t>Model: LSTM</a:t>
            </a:r>
          </a:p>
        </p:txBody>
      </p:sp>
      <p:grpSp>
        <p:nvGrpSpPr>
          <p:cNvPr id="71" name="Group 70">
            <a:extLst>
              <a:ext uri="{FF2B5EF4-FFF2-40B4-BE49-F238E27FC236}">
                <a16:creationId xmlns:a16="http://schemas.microsoft.com/office/drawing/2014/main" id="{776359B9-5868-4BC7-A587-8C1A41C8066F}"/>
              </a:ext>
            </a:extLst>
          </p:cNvPr>
          <p:cNvGrpSpPr/>
          <p:nvPr/>
        </p:nvGrpSpPr>
        <p:grpSpPr>
          <a:xfrm>
            <a:off x="1397161" y="1649326"/>
            <a:ext cx="2579540" cy="1152323"/>
            <a:chOff x="1370784" y="1681179"/>
            <a:chExt cx="2579540" cy="1152323"/>
          </a:xfrm>
        </p:grpSpPr>
        <p:pic>
          <p:nvPicPr>
            <p:cNvPr id="2050" name="Picture 2" descr="Image result for data icon">
              <a:extLst>
                <a:ext uri="{FF2B5EF4-FFF2-40B4-BE49-F238E27FC236}">
                  <a16:creationId xmlns:a16="http://schemas.microsoft.com/office/drawing/2014/main" id="{297A4639-127D-4D31-AD3F-6379223F607F}"/>
                </a:ext>
              </a:extLst>
            </p:cNvPr>
            <p:cNvPicPr>
              <a:picLocks noChangeAspect="1" noChangeArrowheads="1"/>
            </p:cNvPicPr>
            <p:nvPr/>
          </p:nvPicPr>
          <p:blipFill>
            <a:blip r:embed="rId3">
              <a:clrChange>
                <a:clrFrom>
                  <a:srgbClr val="000000">
                    <a:alpha val="0"/>
                  </a:srgbClr>
                </a:clrFrom>
                <a:clrTo>
                  <a:srgbClr val="000000">
                    <a:alpha val="0"/>
                  </a:srgbClr>
                </a:clrTo>
              </a:clrChange>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3142419" y="1853388"/>
              <a:ext cx="807905" cy="80790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neural network icon">
              <a:extLst>
                <a:ext uri="{FF2B5EF4-FFF2-40B4-BE49-F238E27FC236}">
                  <a16:creationId xmlns:a16="http://schemas.microsoft.com/office/drawing/2014/main" id="{9C6D3FD1-6D3E-4C66-907D-4845FD3DE45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142" t="18426" r="8092" b="18802"/>
            <a:stretch/>
          </p:blipFill>
          <p:spPr bwMode="auto">
            <a:xfrm>
              <a:off x="1370784" y="1681179"/>
              <a:ext cx="1500995" cy="11523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2" name="Group 71">
            <a:extLst>
              <a:ext uri="{FF2B5EF4-FFF2-40B4-BE49-F238E27FC236}">
                <a16:creationId xmlns:a16="http://schemas.microsoft.com/office/drawing/2014/main" id="{218B831B-7C00-48D5-AA0F-3B3F4B5F06E3}"/>
              </a:ext>
            </a:extLst>
          </p:cNvPr>
          <p:cNvGrpSpPr/>
          <p:nvPr/>
        </p:nvGrpSpPr>
        <p:grpSpPr>
          <a:xfrm>
            <a:off x="6897648" y="1821305"/>
            <a:ext cx="4877280" cy="944998"/>
            <a:chOff x="6897648" y="1821305"/>
            <a:chExt cx="4877280" cy="944998"/>
          </a:xfrm>
        </p:grpSpPr>
        <p:pic>
          <p:nvPicPr>
            <p:cNvPr id="4" name="Picture 2" descr="Image result for LSTM networks">
              <a:extLst>
                <a:ext uri="{FF2B5EF4-FFF2-40B4-BE49-F238E27FC236}">
                  <a16:creationId xmlns:a16="http://schemas.microsoft.com/office/drawing/2014/main" id="{3D226EC3-536E-4C0C-9CEC-6B5757B986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24762" y="1821305"/>
              <a:ext cx="2050166" cy="944998"/>
            </a:xfrm>
            <a:prstGeom prst="rect">
              <a:avLst/>
            </a:prstGeom>
            <a:noFill/>
            <a:extLst>
              <a:ext uri="{909E8E84-426E-40DD-AFC4-6F175D3DCCD1}">
                <a14:hiddenFill xmlns:a14="http://schemas.microsoft.com/office/drawing/2010/main">
                  <a:solidFill>
                    <a:srgbClr val="FFFFFF"/>
                  </a:solidFill>
                </a14:hiddenFill>
              </a:ext>
            </a:extLst>
          </p:spPr>
        </p:pic>
        <p:grpSp>
          <p:nvGrpSpPr>
            <p:cNvPr id="52" name="Group 51">
              <a:extLst>
                <a:ext uri="{FF2B5EF4-FFF2-40B4-BE49-F238E27FC236}">
                  <a16:creationId xmlns:a16="http://schemas.microsoft.com/office/drawing/2014/main" id="{4716A832-BCA6-4A21-A046-8F1E5B6C90F6}"/>
                </a:ext>
              </a:extLst>
            </p:cNvPr>
            <p:cNvGrpSpPr/>
            <p:nvPr/>
          </p:nvGrpSpPr>
          <p:grpSpPr>
            <a:xfrm>
              <a:off x="6897648" y="2046454"/>
              <a:ext cx="1995729" cy="494700"/>
              <a:chOff x="6605989" y="1932300"/>
              <a:chExt cx="2921946" cy="724291"/>
            </a:xfrm>
          </p:grpSpPr>
          <p:grpSp>
            <p:nvGrpSpPr>
              <p:cNvPr id="51" name="Group 50">
                <a:extLst>
                  <a:ext uri="{FF2B5EF4-FFF2-40B4-BE49-F238E27FC236}">
                    <a16:creationId xmlns:a16="http://schemas.microsoft.com/office/drawing/2014/main" id="{42CA9248-EDC9-42B6-ADCE-CBDA9F0BC031}"/>
                  </a:ext>
                </a:extLst>
              </p:cNvPr>
              <p:cNvGrpSpPr/>
              <p:nvPr/>
            </p:nvGrpSpPr>
            <p:grpSpPr>
              <a:xfrm>
                <a:off x="7041493" y="1932300"/>
                <a:ext cx="2486442" cy="724291"/>
                <a:chOff x="7041493" y="1932300"/>
                <a:chExt cx="2486442" cy="724291"/>
              </a:xfrm>
            </p:grpSpPr>
            <p:pic>
              <p:nvPicPr>
                <p:cNvPr id="2054" name="Picture 6" descr="Related image">
                  <a:extLst>
                    <a:ext uri="{FF2B5EF4-FFF2-40B4-BE49-F238E27FC236}">
                      <a16:creationId xmlns:a16="http://schemas.microsoft.com/office/drawing/2014/main" id="{F8879702-4607-4A52-8732-44199F2B56E2}"/>
                    </a:ext>
                  </a:extLst>
                </p:cNvPr>
                <p:cNvPicPr>
                  <a:picLocks noChangeAspect="1" noChangeArrowheads="1"/>
                </p:cNvPicPr>
                <p:nvPr/>
              </p:nvPicPr>
              <p:blipFill rotWithShape="1">
                <a:blip r:embed="rId7">
                  <a:biLevel thresh="75000"/>
                  <a:extLst>
                    <a:ext uri="{28A0092B-C50C-407E-A947-70E740481C1C}">
                      <a14:useLocalDpi xmlns:a14="http://schemas.microsoft.com/office/drawing/2010/main" val="0"/>
                    </a:ext>
                  </a:extLst>
                </a:blip>
                <a:srcRect l="10411" t="37093" r="21927" b="42326"/>
                <a:stretch/>
              </p:blipFill>
              <p:spPr bwMode="auto">
                <a:xfrm>
                  <a:off x="7041493" y="1932300"/>
                  <a:ext cx="2255533" cy="72429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Related image">
                  <a:extLst>
                    <a:ext uri="{FF2B5EF4-FFF2-40B4-BE49-F238E27FC236}">
                      <a16:creationId xmlns:a16="http://schemas.microsoft.com/office/drawing/2014/main" id="{628984D7-B9BA-4F11-90ED-0F9B53AE6E7A}"/>
                    </a:ext>
                  </a:extLst>
                </p:cNvPr>
                <p:cNvPicPr>
                  <a:picLocks noChangeAspect="1" noChangeArrowheads="1"/>
                </p:cNvPicPr>
                <p:nvPr/>
              </p:nvPicPr>
              <p:blipFill>
                <a:blip r:embed="rId8">
                  <a:biLevel thresh="75000"/>
                  <a:extLst>
                    <a:ext uri="{28A0092B-C50C-407E-A947-70E740481C1C}">
                      <a14:useLocalDpi xmlns:a14="http://schemas.microsoft.com/office/drawing/2010/main" val="0"/>
                    </a:ext>
                  </a:extLst>
                </a:blip>
                <a:srcRect/>
                <a:stretch>
                  <a:fillRect/>
                </a:stretch>
              </p:blipFill>
              <p:spPr bwMode="auto">
                <a:xfrm>
                  <a:off x="9248452" y="2154704"/>
                  <a:ext cx="279483" cy="279483"/>
                </a:xfrm>
                <a:prstGeom prst="rect">
                  <a:avLst/>
                </a:prstGeom>
                <a:noFill/>
                <a:extLst>
                  <a:ext uri="{909E8E84-426E-40DD-AFC4-6F175D3DCCD1}">
                    <a14:hiddenFill xmlns:a14="http://schemas.microsoft.com/office/drawing/2010/main">
                      <a:solidFill>
                        <a:srgbClr val="FFFFFF"/>
                      </a:solidFill>
                    </a14:hiddenFill>
                  </a:ext>
                </a:extLst>
              </p:spPr>
            </p:pic>
          </p:grpSp>
          <p:pic>
            <p:nvPicPr>
              <p:cNvPr id="2060" name="Picture 12" descr="Image result for user icon">
                <a:extLst>
                  <a:ext uri="{FF2B5EF4-FFF2-40B4-BE49-F238E27FC236}">
                    <a16:creationId xmlns:a16="http://schemas.microsoft.com/office/drawing/2014/main" id="{F5950236-D106-4067-9BFB-D6D875671AC5}"/>
                  </a:ext>
                </a:extLst>
              </p:cNvPr>
              <p:cNvPicPr>
                <a:picLocks noChangeAspect="1" noChangeArrowheads="1"/>
              </p:cNvPicPr>
              <p:nvPr/>
            </p:nvPicPr>
            <p:blipFill>
              <a:blip r:embed="rId9">
                <a:biLevel thresh="75000"/>
                <a:extLst>
                  <a:ext uri="{28A0092B-C50C-407E-A947-70E740481C1C}">
                    <a14:useLocalDpi xmlns:a14="http://schemas.microsoft.com/office/drawing/2010/main" val="0"/>
                  </a:ext>
                </a:extLst>
              </a:blip>
              <a:srcRect/>
              <a:stretch>
                <a:fillRect/>
              </a:stretch>
            </p:blipFill>
            <p:spPr bwMode="auto">
              <a:xfrm>
                <a:off x="6605989" y="2089850"/>
                <a:ext cx="409190" cy="409190"/>
              </a:xfrm>
              <a:prstGeom prst="rect">
                <a:avLst/>
              </a:prstGeom>
              <a:noFill/>
              <a:extLst>
                <a:ext uri="{909E8E84-426E-40DD-AFC4-6F175D3DCCD1}">
                  <a14:hiddenFill xmlns:a14="http://schemas.microsoft.com/office/drawing/2010/main">
                    <a:solidFill>
                      <a:srgbClr val="FFFFFF"/>
                    </a:solidFill>
                  </a14:hiddenFill>
                </a:ext>
              </a:extLst>
            </p:spPr>
          </p:pic>
        </p:grpSp>
        <p:sp>
          <p:nvSpPr>
            <p:cNvPr id="25" name="Arrow: Right 24">
              <a:extLst>
                <a:ext uri="{FF2B5EF4-FFF2-40B4-BE49-F238E27FC236}">
                  <a16:creationId xmlns:a16="http://schemas.microsoft.com/office/drawing/2014/main" id="{7B28AF82-4694-40B5-AB0C-A7652740937C}"/>
                </a:ext>
              </a:extLst>
            </p:cNvPr>
            <p:cNvSpPr/>
            <p:nvPr/>
          </p:nvSpPr>
          <p:spPr>
            <a:xfrm>
              <a:off x="9118636" y="2180782"/>
              <a:ext cx="302047" cy="226044"/>
            </a:xfrm>
            <a:prstGeom prst="rightArrow">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79" name="Group 78">
            <a:extLst>
              <a:ext uri="{FF2B5EF4-FFF2-40B4-BE49-F238E27FC236}">
                <a16:creationId xmlns:a16="http://schemas.microsoft.com/office/drawing/2014/main" id="{21DEAE86-0EF7-426F-88F6-2C274FC5F729}"/>
              </a:ext>
            </a:extLst>
          </p:cNvPr>
          <p:cNvGrpSpPr/>
          <p:nvPr/>
        </p:nvGrpSpPr>
        <p:grpSpPr>
          <a:xfrm>
            <a:off x="6173271" y="4358789"/>
            <a:ext cx="4699913" cy="439455"/>
            <a:chOff x="6423621" y="4163820"/>
            <a:chExt cx="4699913" cy="439455"/>
          </a:xfrm>
        </p:grpSpPr>
        <p:sp>
          <p:nvSpPr>
            <p:cNvPr id="80" name="Content Placeholder 2">
              <a:extLst>
                <a:ext uri="{FF2B5EF4-FFF2-40B4-BE49-F238E27FC236}">
                  <a16:creationId xmlns:a16="http://schemas.microsoft.com/office/drawing/2014/main" id="{9D5CB599-DA82-428D-8989-AEB2EFD6FCFD}"/>
                </a:ext>
              </a:extLst>
            </p:cNvPr>
            <p:cNvSpPr txBox="1">
              <a:spLocks/>
            </p:cNvSpPr>
            <p:nvPr/>
          </p:nvSpPr>
          <p:spPr>
            <a:xfrm>
              <a:off x="6655097" y="4163820"/>
              <a:ext cx="4468437" cy="4394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sz="2200" b="1" dirty="0">
                  <a:solidFill>
                    <a:srgbClr val="0070C0"/>
                  </a:solidFill>
                </a:rPr>
                <a:t>A higher-order interaction layer</a:t>
              </a:r>
              <a:endParaRPr lang="en-US" sz="2200" dirty="0">
                <a:solidFill>
                  <a:srgbClr val="0070C0"/>
                </a:solidFill>
              </a:endParaRPr>
            </a:p>
          </p:txBody>
        </p:sp>
        <p:sp>
          <p:nvSpPr>
            <p:cNvPr id="81" name="Arrow: Right 80">
              <a:extLst>
                <a:ext uri="{FF2B5EF4-FFF2-40B4-BE49-F238E27FC236}">
                  <a16:creationId xmlns:a16="http://schemas.microsoft.com/office/drawing/2014/main" id="{1A2F111B-56DE-42A0-A69F-1FC804EB6DDE}"/>
                </a:ext>
              </a:extLst>
            </p:cNvPr>
            <p:cNvSpPr/>
            <p:nvPr/>
          </p:nvSpPr>
          <p:spPr>
            <a:xfrm>
              <a:off x="6423621" y="4245601"/>
              <a:ext cx="303138" cy="275892"/>
            </a:xfrm>
            <a:prstGeom prst="rightArrow">
              <a:avLst/>
            </a:prstGeom>
            <a:solidFill>
              <a:schemeClr val="bg1">
                <a:lumMod val="85000"/>
              </a:schemeClr>
            </a:solidFill>
            <a:ln w="12700">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grpSp>
      <p:grpSp>
        <p:nvGrpSpPr>
          <p:cNvPr id="83" name="Group 82">
            <a:extLst>
              <a:ext uri="{FF2B5EF4-FFF2-40B4-BE49-F238E27FC236}">
                <a16:creationId xmlns:a16="http://schemas.microsoft.com/office/drawing/2014/main" id="{D47CED17-CCFA-4C01-9C52-F73F0C915407}"/>
              </a:ext>
            </a:extLst>
          </p:cNvPr>
          <p:cNvGrpSpPr/>
          <p:nvPr/>
        </p:nvGrpSpPr>
        <p:grpSpPr>
          <a:xfrm>
            <a:off x="6173271" y="5078748"/>
            <a:ext cx="4701330" cy="551896"/>
            <a:chOff x="6423621" y="5069948"/>
            <a:chExt cx="4701330" cy="551896"/>
          </a:xfrm>
        </p:grpSpPr>
        <p:sp>
          <p:nvSpPr>
            <p:cNvPr id="84" name="Arrow: Right 83">
              <a:extLst>
                <a:ext uri="{FF2B5EF4-FFF2-40B4-BE49-F238E27FC236}">
                  <a16:creationId xmlns:a16="http://schemas.microsoft.com/office/drawing/2014/main" id="{29E5E65A-E16B-4F3B-A005-50EAF8AD6991}"/>
                </a:ext>
              </a:extLst>
            </p:cNvPr>
            <p:cNvSpPr/>
            <p:nvPr/>
          </p:nvSpPr>
          <p:spPr>
            <a:xfrm>
              <a:off x="6423621" y="5112700"/>
              <a:ext cx="303138" cy="275892"/>
            </a:xfrm>
            <a:prstGeom prst="rightArrow">
              <a:avLst/>
            </a:prstGeom>
            <a:solidFill>
              <a:schemeClr val="bg1">
                <a:lumMod val="85000"/>
              </a:schemeClr>
            </a:solidFill>
            <a:ln w="12700">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85" name="Content Placeholder 2">
              <a:extLst>
                <a:ext uri="{FF2B5EF4-FFF2-40B4-BE49-F238E27FC236}">
                  <a16:creationId xmlns:a16="http://schemas.microsoft.com/office/drawing/2014/main" id="{0FA71D18-E805-44AD-8185-1DC411764D03}"/>
                </a:ext>
              </a:extLst>
            </p:cNvPr>
            <p:cNvSpPr txBox="1">
              <a:spLocks/>
            </p:cNvSpPr>
            <p:nvPr/>
          </p:nvSpPr>
          <p:spPr>
            <a:xfrm>
              <a:off x="6656515" y="5069948"/>
              <a:ext cx="4468436" cy="5518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sz="2200" b="1" dirty="0">
                  <a:solidFill>
                    <a:srgbClr val="0070C0"/>
                  </a:solidFill>
                  <a:sym typeface="Wingdings" panose="05000000000000000000" pitchFamily="2" charset="2"/>
                </a:rPr>
                <a:t>An </a:t>
              </a:r>
              <a:r>
                <a:rPr lang="en-US" sz="2200" b="1" dirty="0">
                  <a:solidFill>
                    <a:srgbClr val="0070C0"/>
                  </a:solidFill>
                </a:rPr>
                <a:t>attention mechanism</a:t>
              </a:r>
              <a:endParaRPr lang="en-US" sz="2200" dirty="0">
                <a:solidFill>
                  <a:srgbClr val="0070C0"/>
                </a:solidFill>
              </a:endParaRPr>
            </a:p>
          </p:txBody>
        </p:sp>
      </p:grpSp>
      <p:grpSp>
        <p:nvGrpSpPr>
          <p:cNvPr id="87" name="Group 86">
            <a:extLst>
              <a:ext uri="{FF2B5EF4-FFF2-40B4-BE49-F238E27FC236}">
                <a16:creationId xmlns:a16="http://schemas.microsoft.com/office/drawing/2014/main" id="{FF7A7E96-0F80-4AC0-92F2-8EA32974FB84}"/>
              </a:ext>
            </a:extLst>
          </p:cNvPr>
          <p:cNvGrpSpPr/>
          <p:nvPr/>
        </p:nvGrpSpPr>
        <p:grpSpPr>
          <a:xfrm>
            <a:off x="6173271" y="5794918"/>
            <a:ext cx="3330394" cy="434391"/>
            <a:chOff x="6423621" y="5858561"/>
            <a:chExt cx="3330394" cy="434391"/>
          </a:xfrm>
        </p:grpSpPr>
        <p:sp>
          <p:nvSpPr>
            <p:cNvPr id="88" name="Content Placeholder 2">
              <a:extLst>
                <a:ext uri="{FF2B5EF4-FFF2-40B4-BE49-F238E27FC236}">
                  <a16:creationId xmlns:a16="http://schemas.microsoft.com/office/drawing/2014/main" id="{1A5F5123-1E56-4647-9902-37B073B6D9F3}"/>
                </a:ext>
              </a:extLst>
            </p:cNvPr>
            <p:cNvSpPr txBox="1">
              <a:spLocks/>
            </p:cNvSpPr>
            <p:nvPr/>
          </p:nvSpPr>
          <p:spPr>
            <a:xfrm>
              <a:off x="6655089" y="5858561"/>
              <a:ext cx="3098926" cy="4343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r>
                <a:rPr lang="en-US" sz="2200" b="1" dirty="0">
                  <a:solidFill>
                    <a:srgbClr val="0070C0"/>
                  </a:solidFill>
                  <a:sym typeface="Wingdings" panose="05000000000000000000" pitchFamily="2" charset="2"/>
                </a:rPr>
                <a:t>Time aware gates</a:t>
              </a:r>
              <a:endParaRPr lang="en-US" sz="2200" b="1" dirty="0">
                <a:solidFill>
                  <a:srgbClr val="0070C0"/>
                </a:solidFill>
              </a:endParaRPr>
            </a:p>
            <a:p>
              <a:endParaRPr lang="en-US" dirty="0"/>
            </a:p>
            <a:p>
              <a:endParaRPr lang="en-US" dirty="0"/>
            </a:p>
            <a:p>
              <a:endParaRPr lang="en-US" dirty="0"/>
            </a:p>
          </p:txBody>
        </p:sp>
        <p:sp>
          <p:nvSpPr>
            <p:cNvPr id="89" name="Arrow: Right 88">
              <a:extLst>
                <a:ext uri="{FF2B5EF4-FFF2-40B4-BE49-F238E27FC236}">
                  <a16:creationId xmlns:a16="http://schemas.microsoft.com/office/drawing/2014/main" id="{4DDA1AF4-94D5-439D-8951-52BF9D0002E4}"/>
                </a:ext>
              </a:extLst>
            </p:cNvPr>
            <p:cNvSpPr/>
            <p:nvPr/>
          </p:nvSpPr>
          <p:spPr>
            <a:xfrm>
              <a:off x="6423621" y="5909235"/>
              <a:ext cx="303138" cy="275892"/>
            </a:xfrm>
            <a:prstGeom prst="rightArrow">
              <a:avLst/>
            </a:prstGeom>
            <a:solidFill>
              <a:schemeClr val="bg1">
                <a:lumMod val="85000"/>
              </a:schemeClr>
            </a:solidFill>
            <a:ln w="12700">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grpSp>
      <p:grpSp>
        <p:nvGrpSpPr>
          <p:cNvPr id="6" name="Group 5">
            <a:extLst>
              <a:ext uri="{FF2B5EF4-FFF2-40B4-BE49-F238E27FC236}">
                <a16:creationId xmlns:a16="http://schemas.microsoft.com/office/drawing/2014/main" id="{6BB33287-5C88-4040-A88D-CD662321C02D}"/>
              </a:ext>
            </a:extLst>
          </p:cNvPr>
          <p:cNvGrpSpPr/>
          <p:nvPr/>
        </p:nvGrpSpPr>
        <p:grpSpPr>
          <a:xfrm>
            <a:off x="7234457" y="2407457"/>
            <a:ext cx="4564827" cy="2033006"/>
            <a:chOff x="8172533" y="3924610"/>
            <a:chExt cx="4564827" cy="2033006"/>
          </a:xfrm>
        </p:grpSpPr>
        <p:grpSp>
          <p:nvGrpSpPr>
            <p:cNvPr id="32" name="Group 31">
              <a:extLst>
                <a:ext uri="{FF2B5EF4-FFF2-40B4-BE49-F238E27FC236}">
                  <a16:creationId xmlns:a16="http://schemas.microsoft.com/office/drawing/2014/main" id="{A5C42D67-D685-4866-8989-DF4A808193CB}"/>
                </a:ext>
              </a:extLst>
            </p:cNvPr>
            <p:cNvGrpSpPr/>
            <p:nvPr/>
          </p:nvGrpSpPr>
          <p:grpSpPr>
            <a:xfrm>
              <a:off x="9208866" y="3924610"/>
              <a:ext cx="2602614" cy="2033006"/>
              <a:chOff x="9317824" y="2434143"/>
              <a:chExt cx="2602614" cy="2033006"/>
            </a:xfrm>
          </p:grpSpPr>
          <p:grpSp>
            <p:nvGrpSpPr>
              <p:cNvPr id="19" name="Group 18">
                <a:extLst>
                  <a:ext uri="{FF2B5EF4-FFF2-40B4-BE49-F238E27FC236}">
                    <a16:creationId xmlns:a16="http://schemas.microsoft.com/office/drawing/2014/main" id="{609DEF39-F93D-4B97-973D-12217DA7C18D}"/>
                  </a:ext>
                </a:extLst>
              </p:cNvPr>
              <p:cNvGrpSpPr/>
              <p:nvPr/>
            </p:nvGrpSpPr>
            <p:grpSpPr>
              <a:xfrm>
                <a:off x="9317824" y="3334244"/>
                <a:ext cx="2602614" cy="1132905"/>
                <a:chOff x="5456654" y="4152100"/>
                <a:chExt cx="2602614" cy="1132905"/>
              </a:xfrm>
            </p:grpSpPr>
            <p:sp>
              <p:nvSpPr>
                <p:cNvPr id="5" name="Rectangle: Rounded Corners 4">
                  <a:extLst>
                    <a:ext uri="{FF2B5EF4-FFF2-40B4-BE49-F238E27FC236}">
                      <a16:creationId xmlns:a16="http://schemas.microsoft.com/office/drawing/2014/main" id="{3FE6397B-8569-46F4-A0F1-5439F76041E5}"/>
                    </a:ext>
                  </a:extLst>
                </p:cNvPr>
                <p:cNvSpPr/>
                <p:nvPr/>
              </p:nvSpPr>
              <p:spPr>
                <a:xfrm>
                  <a:off x="5624167" y="4152100"/>
                  <a:ext cx="2300633" cy="661324"/>
                </a:xfrm>
                <a:prstGeom prst="roundRect">
                  <a:avLst>
                    <a:gd name="adj" fmla="val 7724"/>
                  </a:avLst>
                </a:prstGeom>
                <a:solidFill>
                  <a:srgbClr val="E1F7D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1200" dirty="0">
                    <a:solidFill>
                      <a:schemeClr val="tx1"/>
                    </a:solidFill>
                  </a:endParaRPr>
                </a:p>
              </p:txBody>
            </p:sp>
            <p:cxnSp>
              <p:nvCxnSpPr>
                <p:cNvPr id="36" name="Straight Arrow Connector 35">
                  <a:extLst>
                    <a:ext uri="{FF2B5EF4-FFF2-40B4-BE49-F238E27FC236}">
                      <a16:creationId xmlns:a16="http://schemas.microsoft.com/office/drawing/2014/main" id="{9CFD801D-AA3B-418B-94FD-F8686DC3F486}"/>
                    </a:ext>
                  </a:extLst>
                </p:cNvPr>
                <p:cNvCxnSpPr>
                  <a:cxnSpLocks/>
                </p:cNvCxnSpPr>
                <p:nvPr/>
              </p:nvCxnSpPr>
              <p:spPr>
                <a:xfrm flipV="1">
                  <a:off x="6761482" y="4803218"/>
                  <a:ext cx="0" cy="2388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289F7F75-8D6D-4292-B4D7-9572AD85D1CF}"/>
                    </a:ext>
                  </a:extLst>
                </p:cNvPr>
                <p:cNvGrpSpPr/>
                <p:nvPr/>
              </p:nvGrpSpPr>
              <p:grpSpPr>
                <a:xfrm>
                  <a:off x="5456654" y="4275013"/>
                  <a:ext cx="1006861" cy="415498"/>
                  <a:chOff x="7343426" y="5470147"/>
                  <a:chExt cx="1006861" cy="415498"/>
                </a:xfrm>
              </p:grpSpPr>
              <p:cxnSp>
                <p:nvCxnSpPr>
                  <p:cNvPr id="7" name="Straight Arrow Connector 6">
                    <a:extLst>
                      <a:ext uri="{FF2B5EF4-FFF2-40B4-BE49-F238E27FC236}">
                        <a16:creationId xmlns:a16="http://schemas.microsoft.com/office/drawing/2014/main" id="{7EFE558D-C9FB-46DE-A6D4-15C87E4504EB}"/>
                      </a:ext>
                    </a:extLst>
                  </p:cNvPr>
                  <p:cNvCxnSpPr>
                    <a:cxnSpLocks/>
                  </p:cNvCxnSpPr>
                  <p:nvPr/>
                </p:nvCxnSpPr>
                <p:spPr>
                  <a:xfrm>
                    <a:off x="7343426" y="5677896"/>
                    <a:ext cx="100686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BBD76EB5-F54F-4956-BBB9-71FB25F83865}"/>
                      </a:ext>
                    </a:extLst>
                  </p:cNvPr>
                  <p:cNvGrpSpPr/>
                  <p:nvPr/>
                </p:nvGrpSpPr>
                <p:grpSpPr>
                  <a:xfrm>
                    <a:off x="7598526" y="5470147"/>
                    <a:ext cx="604198" cy="415498"/>
                    <a:chOff x="8712994" y="4582908"/>
                    <a:chExt cx="604198" cy="415498"/>
                  </a:xfrm>
                </p:grpSpPr>
                <p:sp>
                  <p:nvSpPr>
                    <p:cNvPr id="59" name="Rectangle: Rounded Corners 58">
                      <a:extLst>
                        <a:ext uri="{FF2B5EF4-FFF2-40B4-BE49-F238E27FC236}">
                          <a16:creationId xmlns:a16="http://schemas.microsoft.com/office/drawing/2014/main" id="{ED70919F-2351-4C13-B616-726EC6B94C94}"/>
                        </a:ext>
                      </a:extLst>
                    </p:cNvPr>
                    <p:cNvSpPr/>
                    <p:nvPr/>
                  </p:nvSpPr>
                  <p:spPr>
                    <a:xfrm>
                      <a:off x="8730967" y="4605524"/>
                      <a:ext cx="586225" cy="370266"/>
                    </a:xfrm>
                    <a:prstGeom prst="roundRect">
                      <a:avLst>
                        <a:gd name="adj" fmla="val 0"/>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1050" dirty="0">
                        <a:solidFill>
                          <a:schemeClr val="tx1"/>
                        </a:solidFill>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606C174-EAF2-43E6-8C08-2E0E3FAD4E03}"/>
                            </a:ext>
                          </a:extLst>
                        </p:cNvPr>
                        <p:cNvSpPr txBox="1"/>
                        <p:nvPr/>
                      </p:nvSpPr>
                      <p:spPr>
                        <a:xfrm>
                          <a:off x="8712994" y="4582908"/>
                          <a:ext cx="591829"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1050" b="0" i="0" dirty="0" smtClean="0">
                                    <a:latin typeface="Cambria Math" panose="02040503050406030204" pitchFamily="18" charset="0"/>
                                  </a:rPr>
                                  <m:t>Forget</m:t>
                                </m:r>
                              </m:oMath>
                            </m:oMathPara>
                          </a14:m>
                          <a:endParaRPr lang="en-US" sz="105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m:rPr>
                                    <m:sty m:val="p"/>
                                  </m:rPr>
                                  <a:rPr lang="en-US" sz="1050" i="0" dirty="0" smtClean="0">
                                    <a:latin typeface="Cambria Math" panose="02040503050406030204" pitchFamily="18" charset="0"/>
                                  </a:rPr>
                                  <m:t>gate</m:t>
                                </m:r>
                              </m:oMath>
                            </m:oMathPara>
                          </a14:m>
                          <a:endParaRPr lang="en-SG" dirty="0"/>
                        </a:p>
                      </p:txBody>
                    </p:sp>
                  </mc:Choice>
                  <mc:Fallback xmlns="">
                    <p:sp>
                      <p:nvSpPr>
                        <p:cNvPr id="13" name="TextBox 12">
                          <a:extLst>
                            <a:ext uri="{FF2B5EF4-FFF2-40B4-BE49-F238E27FC236}">
                              <a16:creationId xmlns:a16="http://schemas.microsoft.com/office/drawing/2014/main" id="{B606C174-EAF2-43E6-8C08-2E0E3FAD4E03}"/>
                            </a:ext>
                          </a:extLst>
                        </p:cNvPr>
                        <p:cNvSpPr txBox="1">
                          <a:spLocks noRot="1" noChangeAspect="1" noMove="1" noResize="1" noEditPoints="1" noAdjustHandles="1" noChangeArrowheads="1" noChangeShapeType="1" noTextEdit="1"/>
                        </p:cNvSpPr>
                        <p:nvPr/>
                      </p:nvSpPr>
                      <p:spPr>
                        <a:xfrm>
                          <a:off x="8712994" y="4582908"/>
                          <a:ext cx="591829" cy="415498"/>
                        </a:xfrm>
                        <a:prstGeom prst="rect">
                          <a:avLst/>
                        </a:prstGeom>
                        <a:blipFill>
                          <a:blip r:embed="rId10"/>
                          <a:stretch>
                            <a:fillRect b="-1471"/>
                          </a:stretch>
                        </a:blipFill>
                      </p:spPr>
                      <p:txBody>
                        <a:bodyPr/>
                        <a:lstStyle/>
                        <a:p>
                          <a:r>
                            <a:rPr lang="en-SG">
                              <a:noFill/>
                            </a:rPr>
                            <a:t> </a:t>
                          </a:r>
                        </a:p>
                      </p:txBody>
                    </p:sp>
                  </mc:Fallback>
                </mc:AlternateContent>
              </p:grpSp>
            </p:grpSp>
            <p:grpSp>
              <p:nvGrpSpPr>
                <p:cNvPr id="60" name="Group 59">
                  <a:extLst>
                    <a:ext uri="{FF2B5EF4-FFF2-40B4-BE49-F238E27FC236}">
                      <a16:creationId xmlns:a16="http://schemas.microsoft.com/office/drawing/2014/main" id="{52D92688-FE08-4077-B5C0-4B17A665D5A3}"/>
                    </a:ext>
                  </a:extLst>
                </p:cNvPr>
                <p:cNvGrpSpPr/>
                <p:nvPr/>
              </p:nvGrpSpPr>
              <p:grpSpPr>
                <a:xfrm>
                  <a:off x="6481050" y="4274370"/>
                  <a:ext cx="733788" cy="415498"/>
                  <a:chOff x="7616499" y="5470147"/>
                  <a:chExt cx="733788" cy="415498"/>
                </a:xfrm>
              </p:grpSpPr>
              <p:cxnSp>
                <p:nvCxnSpPr>
                  <p:cNvPr id="61" name="Straight Arrow Connector 60">
                    <a:extLst>
                      <a:ext uri="{FF2B5EF4-FFF2-40B4-BE49-F238E27FC236}">
                        <a16:creationId xmlns:a16="http://schemas.microsoft.com/office/drawing/2014/main" id="{0D8575A9-365F-4567-8C15-C2DDE9D6359B}"/>
                      </a:ext>
                    </a:extLst>
                  </p:cNvPr>
                  <p:cNvCxnSpPr>
                    <a:cxnSpLocks/>
                  </p:cNvCxnSpPr>
                  <p:nvPr/>
                </p:nvCxnSpPr>
                <p:spPr>
                  <a:xfrm>
                    <a:off x="7751402" y="5677896"/>
                    <a:ext cx="59888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id="{004CEDF5-1E2F-4A58-9B1A-3C770B6776AA}"/>
                      </a:ext>
                    </a:extLst>
                  </p:cNvPr>
                  <p:cNvGrpSpPr/>
                  <p:nvPr/>
                </p:nvGrpSpPr>
                <p:grpSpPr>
                  <a:xfrm>
                    <a:off x="7616499" y="5470147"/>
                    <a:ext cx="586225" cy="415498"/>
                    <a:chOff x="8730967" y="4582908"/>
                    <a:chExt cx="586225" cy="415498"/>
                  </a:xfrm>
                </p:grpSpPr>
                <p:sp>
                  <p:nvSpPr>
                    <p:cNvPr id="63" name="Rectangle: Rounded Corners 62">
                      <a:extLst>
                        <a:ext uri="{FF2B5EF4-FFF2-40B4-BE49-F238E27FC236}">
                          <a16:creationId xmlns:a16="http://schemas.microsoft.com/office/drawing/2014/main" id="{6F39CF6A-7D6E-4019-A3BC-D299941308CD}"/>
                        </a:ext>
                      </a:extLst>
                    </p:cNvPr>
                    <p:cNvSpPr/>
                    <p:nvPr/>
                  </p:nvSpPr>
                  <p:spPr>
                    <a:xfrm>
                      <a:off x="8730967" y="4605524"/>
                      <a:ext cx="586225" cy="370266"/>
                    </a:xfrm>
                    <a:prstGeom prst="roundRect">
                      <a:avLst>
                        <a:gd name="adj" fmla="val 0"/>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1050" dirty="0">
                        <a:solidFill>
                          <a:schemeClr val="tx1"/>
                        </a:solidFill>
                      </a:endParaRPr>
                    </a:p>
                  </p:txBody>
                </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58CB9EFA-8E3D-4855-88A3-92C1F51A77E9}"/>
                            </a:ext>
                          </a:extLst>
                        </p:cNvPr>
                        <p:cNvSpPr txBox="1"/>
                        <p:nvPr/>
                      </p:nvSpPr>
                      <p:spPr>
                        <a:xfrm>
                          <a:off x="8759364" y="4582908"/>
                          <a:ext cx="526106"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1050" b="0" i="0" dirty="0" smtClean="0">
                                    <a:latin typeface="Cambria Math" panose="02040503050406030204" pitchFamily="18" charset="0"/>
                                  </a:rPr>
                                  <m:t>Input</m:t>
                                </m:r>
                              </m:oMath>
                            </m:oMathPara>
                          </a14:m>
                          <a:endParaRPr lang="en-US" sz="105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m:rPr>
                                    <m:sty m:val="p"/>
                                  </m:rPr>
                                  <a:rPr lang="en-US" sz="1050" i="0" dirty="0" smtClean="0">
                                    <a:latin typeface="Cambria Math" panose="02040503050406030204" pitchFamily="18" charset="0"/>
                                  </a:rPr>
                                  <m:t>gate</m:t>
                                </m:r>
                              </m:oMath>
                            </m:oMathPara>
                          </a14:m>
                          <a:endParaRPr lang="en-SG" dirty="0"/>
                        </a:p>
                      </p:txBody>
                    </p:sp>
                  </mc:Choice>
                  <mc:Fallback xmlns="">
                    <p:sp>
                      <p:nvSpPr>
                        <p:cNvPr id="64" name="TextBox 63">
                          <a:extLst>
                            <a:ext uri="{FF2B5EF4-FFF2-40B4-BE49-F238E27FC236}">
                              <a16:creationId xmlns:a16="http://schemas.microsoft.com/office/drawing/2014/main" id="{58CB9EFA-8E3D-4855-88A3-92C1F51A77E9}"/>
                            </a:ext>
                          </a:extLst>
                        </p:cNvPr>
                        <p:cNvSpPr txBox="1">
                          <a:spLocks noRot="1" noChangeAspect="1" noMove="1" noResize="1" noEditPoints="1" noAdjustHandles="1" noChangeArrowheads="1" noChangeShapeType="1" noTextEdit="1"/>
                        </p:cNvSpPr>
                        <p:nvPr/>
                      </p:nvSpPr>
                      <p:spPr>
                        <a:xfrm>
                          <a:off x="8759364" y="4582908"/>
                          <a:ext cx="526106" cy="415498"/>
                        </a:xfrm>
                        <a:prstGeom prst="rect">
                          <a:avLst/>
                        </a:prstGeom>
                        <a:blipFill>
                          <a:blip r:embed="rId11"/>
                          <a:stretch>
                            <a:fillRect b="-1471"/>
                          </a:stretch>
                        </a:blipFill>
                      </p:spPr>
                      <p:txBody>
                        <a:bodyPr/>
                        <a:lstStyle/>
                        <a:p>
                          <a:r>
                            <a:rPr lang="en-SG">
                              <a:noFill/>
                            </a:rPr>
                            <a:t> </a:t>
                          </a:r>
                        </a:p>
                      </p:txBody>
                    </p:sp>
                  </mc:Fallback>
                </mc:AlternateContent>
              </p:grpSp>
            </p:grpSp>
            <p:grpSp>
              <p:nvGrpSpPr>
                <p:cNvPr id="65" name="Group 64">
                  <a:extLst>
                    <a:ext uri="{FF2B5EF4-FFF2-40B4-BE49-F238E27FC236}">
                      <a16:creationId xmlns:a16="http://schemas.microsoft.com/office/drawing/2014/main" id="{3DC85C83-D429-4B0F-89DE-DAC687D51126}"/>
                    </a:ext>
                  </a:extLst>
                </p:cNvPr>
                <p:cNvGrpSpPr/>
                <p:nvPr/>
              </p:nvGrpSpPr>
              <p:grpSpPr>
                <a:xfrm>
                  <a:off x="7214202" y="4274370"/>
                  <a:ext cx="845066" cy="415498"/>
                  <a:chOff x="7605946" y="5470147"/>
                  <a:chExt cx="845066" cy="415498"/>
                </a:xfrm>
              </p:grpSpPr>
              <p:cxnSp>
                <p:nvCxnSpPr>
                  <p:cNvPr id="66" name="Straight Arrow Connector 65">
                    <a:extLst>
                      <a:ext uri="{FF2B5EF4-FFF2-40B4-BE49-F238E27FC236}">
                        <a16:creationId xmlns:a16="http://schemas.microsoft.com/office/drawing/2014/main" id="{6F47C9B9-02EE-43E4-AFE6-65078F50ACDC}"/>
                      </a:ext>
                    </a:extLst>
                  </p:cNvPr>
                  <p:cNvCxnSpPr>
                    <a:cxnSpLocks/>
                  </p:cNvCxnSpPr>
                  <p:nvPr/>
                </p:nvCxnSpPr>
                <p:spPr>
                  <a:xfrm>
                    <a:off x="7679682" y="5677896"/>
                    <a:ext cx="77133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7" name="Group 66">
                    <a:extLst>
                      <a:ext uri="{FF2B5EF4-FFF2-40B4-BE49-F238E27FC236}">
                        <a16:creationId xmlns:a16="http://schemas.microsoft.com/office/drawing/2014/main" id="{BCCF26F7-B80E-4957-96C4-F1315FD09D22}"/>
                      </a:ext>
                    </a:extLst>
                  </p:cNvPr>
                  <p:cNvGrpSpPr/>
                  <p:nvPr/>
                </p:nvGrpSpPr>
                <p:grpSpPr>
                  <a:xfrm>
                    <a:off x="7605946" y="5470147"/>
                    <a:ext cx="614271" cy="415498"/>
                    <a:chOff x="8720414" y="4582908"/>
                    <a:chExt cx="614271" cy="415498"/>
                  </a:xfrm>
                </p:grpSpPr>
                <p:sp>
                  <p:nvSpPr>
                    <p:cNvPr id="68" name="Rectangle: Rounded Corners 67">
                      <a:extLst>
                        <a:ext uri="{FF2B5EF4-FFF2-40B4-BE49-F238E27FC236}">
                          <a16:creationId xmlns:a16="http://schemas.microsoft.com/office/drawing/2014/main" id="{7200DEA3-D3BE-40FA-A12E-390BE274BE33}"/>
                        </a:ext>
                      </a:extLst>
                    </p:cNvPr>
                    <p:cNvSpPr/>
                    <p:nvPr/>
                  </p:nvSpPr>
                  <p:spPr>
                    <a:xfrm>
                      <a:off x="8730967" y="4605524"/>
                      <a:ext cx="586225" cy="370266"/>
                    </a:xfrm>
                    <a:prstGeom prst="roundRect">
                      <a:avLst>
                        <a:gd name="adj" fmla="val 0"/>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1050" dirty="0">
                        <a:solidFill>
                          <a:schemeClr val="tx1"/>
                        </a:solidFill>
                      </a:endParaRPr>
                    </a:p>
                  </p:txBody>
                </p:sp>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E63B2ED5-B4EE-4597-93F2-2F196B55A219}"/>
                            </a:ext>
                          </a:extLst>
                        </p:cNvPr>
                        <p:cNvSpPr txBox="1"/>
                        <p:nvPr/>
                      </p:nvSpPr>
                      <p:spPr>
                        <a:xfrm>
                          <a:off x="8720414" y="4582908"/>
                          <a:ext cx="614271"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1050" b="0" i="0" dirty="0" smtClean="0">
                                    <a:latin typeface="Cambria Math" panose="02040503050406030204" pitchFamily="18" charset="0"/>
                                  </a:rPr>
                                  <m:t>Output</m:t>
                                </m:r>
                              </m:oMath>
                            </m:oMathPara>
                          </a14:m>
                          <a:endParaRPr lang="en-US" sz="105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m:rPr>
                                    <m:sty m:val="p"/>
                                  </m:rPr>
                                  <a:rPr lang="en-US" sz="1050" i="0" dirty="0" smtClean="0">
                                    <a:latin typeface="Cambria Math" panose="02040503050406030204" pitchFamily="18" charset="0"/>
                                  </a:rPr>
                                  <m:t>gate</m:t>
                                </m:r>
                              </m:oMath>
                            </m:oMathPara>
                          </a14:m>
                          <a:endParaRPr lang="en-SG" dirty="0"/>
                        </a:p>
                      </p:txBody>
                    </p:sp>
                  </mc:Choice>
                  <mc:Fallback xmlns="">
                    <p:sp>
                      <p:nvSpPr>
                        <p:cNvPr id="69" name="TextBox 68">
                          <a:extLst>
                            <a:ext uri="{FF2B5EF4-FFF2-40B4-BE49-F238E27FC236}">
                              <a16:creationId xmlns:a16="http://schemas.microsoft.com/office/drawing/2014/main" id="{E63B2ED5-B4EE-4597-93F2-2F196B55A219}"/>
                            </a:ext>
                          </a:extLst>
                        </p:cNvPr>
                        <p:cNvSpPr txBox="1">
                          <a:spLocks noRot="1" noChangeAspect="1" noMove="1" noResize="1" noEditPoints="1" noAdjustHandles="1" noChangeArrowheads="1" noChangeShapeType="1" noTextEdit="1"/>
                        </p:cNvSpPr>
                        <p:nvPr/>
                      </p:nvSpPr>
                      <p:spPr>
                        <a:xfrm>
                          <a:off x="8720414" y="4582908"/>
                          <a:ext cx="614271" cy="415498"/>
                        </a:xfrm>
                        <a:prstGeom prst="rect">
                          <a:avLst/>
                        </a:prstGeom>
                        <a:blipFill>
                          <a:blip r:embed="rId12"/>
                          <a:stretch>
                            <a:fillRect b="-1471"/>
                          </a:stretch>
                        </a:blipFill>
                      </p:spPr>
                      <p:txBody>
                        <a:bodyPr/>
                        <a:lstStyle/>
                        <a:p>
                          <a:r>
                            <a:rPr lang="en-SG">
                              <a:noFill/>
                            </a:rPr>
                            <a:t> </a:t>
                          </a:r>
                        </a:p>
                      </p:txBody>
                    </p:sp>
                  </mc:Fallback>
                </mc:AlternateContent>
              </p:grpSp>
            </p:grp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85E75654-298F-4A48-851D-2EE2E24BA6EA}"/>
                        </a:ext>
                      </a:extLst>
                    </p:cNvPr>
                    <p:cNvSpPr txBox="1"/>
                    <p:nvPr/>
                  </p:nvSpPr>
                  <p:spPr>
                    <a:xfrm>
                      <a:off x="6244209" y="5031089"/>
                      <a:ext cx="105990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1050" b="0" i="0" dirty="0" smtClean="0">
                                <a:latin typeface="Cambria Math" panose="02040503050406030204" pitchFamily="18" charset="0"/>
                              </a:rPr>
                              <m:t>Current</m:t>
                            </m:r>
                            <m:r>
                              <a:rPr lang="en-US" sz="1050" b="0" i="0" dirty="0" smtClean="0">
                                <a:latin typeface="Cambria Math" panose="02040503050406030204" pitchFamily="18" charset="0"/>
                              </a:rPr>
                              <m:t> </m:t>
                            </m:r>
                            <m:r>
                              <m:rPr>
                                <m:sty m:val="p"/>
                              </m:rPr>
                              <a:rPr lang="en-US" sz="1050" b="0" i="0" dirty="0" smtClean="0">
                                <a:latin typeface="Cambria Math" panose="02040503050406030204" pitchFamily="18" charset="0"/>
                              </a:rPr>
                              <m:t>inputs</m:t>
                            </m:r>
                          </m:oMath>
                        </m:oMathPara>
                      </a14:m>
                      <a:endParaRPr lang="en-US" sz="1050" dirty="0">
                        <a:latin typeface="Cambria Math" panose="02040503050406030204" pitchFamily="18" charset="0"/>
                      </a:endParaRPr>
                    </a:p>
                  </p:txBody>
                </p:sp>
              </mc:Choice>
              <mc:Fallback xmlns="">
                <p:sp>
                  <p:nvSpPr>
                    <p:cNvPr id="70" name="TextBox 69">
                      <a:extLst>
                        <a:ext uri="{FF2B5EF4-FFF2-40B4-BE49-F238E27FC236}">
                          <a16:creationId xmlns:a16="http://schemas.microsoft.com/office/drawing/2014/main" id="{85E75654-298F-4A48-851D-2EE2E24BA6EA}"/>
                        </a:ext>
                      </a:extLst>
                    </p:cNvPr>
                    <p:cNvSpPr txBox="1">
                      <a:spLocks noRot="1" noChangeAspect="1" noMove="1" noResize="1" noEditPoints="1" noAdjustHandles="1" noChangeArrowheads="1" noChangeShapeType="1" noTextEdit="1"/>
                    </p:cNvSpPr>
                    <p:nvPr/>
                  </p:nvSpPr>
                  <p:spPr>
                    <a:xfrm>
                      <a:off x="6244209" y="5031089"/>
                      <a:ext cx="1059906" cy="253916"/>
                    </a:xfrm>
                    <a:prstGeom prst="rect">
                      <a:avLst/>
                    </a:prstGeom>
                    <a:blipFill>
                      <a:blip r:embed="rId13"/>
                      <a:stretch>
                        <a:fillRect b="-7317"/>
                      </a:stretch>
                    </a:blipFill>
                  </p:spPr>
                  <p:txBody>
                    <a:bodyPr/>
                    <a:lstStyle/>
                    <a:p>
                      <a:r>
                        <a:rPr lang="en-SG">
                          <a:noFill/>
                        </a:rPr>
                        <a:t> </a:t>
                      </a:r>
                    </a:p>
                  </p:txBody>
                </p:sp>
              </mc:Fallback>
            </mc:AlternateContent>
          </p:grpSp>
          <p:cxnSp>
            <p:nvCxnSpPr>
              <p:cNvPr id="21" name="Straight Arrow Connector 20">
                <a:extLst>
                  <a:ext uri="{FF2B5EF4-FFF2-40B4-BE49-F238E27FC236}">
                    <a16:creationId xmlns:a16="http://schemas.microsoft.com/office/drawing/2014/main" id="{F9D690D3-571B-4D26-9048-28AAF5D8C118}"/>
                  </a:ext>
                </a:extLst>
              </p:cNvPr>
              <p:cNvCxnSpPr>
                <a:cxnSpLocks/>
              </p:cNvCxnSpPr>
              <p:nvPr/>
            </p:nvCxnSpPr>
            <p:spPr>
              <a:xfrm flipV="1">
                <a:off x="11250484" y="2434143"/>
                <a:ext cx="0" cy="90010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53F9A945-6344-4AAF-B1D2-E76F4086BE04}"/>
                    </a:ext>
                  </a:extLst>
                </p:cNvPr>
                <p:cNvSpPr txBox="1"/>
                <p:nvPr/>
              </p:nvSpPr>
              <p:spPr>
                <a:xfrm>
                  <a:off x="8172533" y="5022887"/>
                  <a:ext cx="1027845"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1050" b="0" i="0" dirty="0" smtClean="0">
                            <a:latin typeface="Cambria Math" panose="02040503050406030204" pitchFamily="18" charset="0"/>
                          </a:rPr>
                          <m:t>Previous</m:t>
                        </m:r>
                        <m:r>
                          <a:rPr lang="en-US" sz="1050" b="0" i="0" dirty="0" smtClean="0">
                            <a:latin typeface="Cambria Math" panose="02040503050406030204" pitchFamily="18" charset="0"/>
                          </a:rPr>
                          <m:t> </m:t>
                        </m:r>
                        <m:r>
                          <m:rPr>
                            <m:sty m:val="p"/>
                          </m:rPr>
                          <a:rPr lang="en-US" sz="1050" b="0" i="0" dirty="0" smtClean="0">
                            <a:latin typeface="Cambria Math" panose="02040503050406030204" pitchFamily="18" charset="0"/>
                          </a:rPr>
                          <m:t>state</m:t>
                        </m:r>
                      </m:oMath>
                    </m:oMathPara>
                  </a14:m>
                  <a:endParaRPr lang="en-US" sz="1050" dirty="0">
                    <a:latin typeface="Cambria Math" panose="02040503050406030204" pitchFamily="18" charset="0"/>
                  </a:endParaRPr>
                </a:p>
              </p:txBody>
            </p:sp>
          </mc:Choice>
          <mc:Fallback xmlns="">
            <p:sp>
              <p:nvSpPr>
                <p:cNvPr id="45" name="TextBox 44">
                  <a:extLst>
                    <a:ext uri="{FF2B5EF4-FFF2-40B4-BE49-F238E27FC236}">
                      <a16:creationId xmlns:a16="http://schemas.microsoft.com/office/drawing/2014/main" id="{53F9A945-6344-4AAF-B1D2-E76F4086BE04}"/>
                    </a:ext>
                  </a:extLst>
                </p:cNvPr>
                <p:cNvSpPr txBox="1">
                  <a:spLocks noRot="1" noChangeAspect="1" noMove="1" noResize="1" noEditPoints="1" noAdjustHandles="1" noChangeArrowheads="1" noChangeShapeType="1" noTextEdit="1"/>
                </p:cNvSpPr>
                <p:nvPr/>
              </p:nvSpPr>
              <p:spPr>
                <a:xfrm>
                  <a:off x="8172533" y="5022887"/>
                  <a:ext cx="1027845" cy="253916"/>
                </a:xfrm>
                <a:prstGeom prst="rect">
                  <a:avLst/>
                </a:prstGeom>
                <a:blipFill>
                  <a:blip r:embed="rId14"/>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F8D07999-F0F0-4A9A-B4F5-AD00B0ECE968}"/>
                    </a:ext>
                  </a:extLst>
                </p:cNvPr>
                <p:cNvSpPr txBox="1"/>
                <p:nvPr/>
              </p:nvSpPr>
              <p:spPr>
                <a:xfrm>
                  <a:off x="11768825" y="5028999"/>
                  <a:ext cx="968535"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1050" b="0" i="0" dirty="0" smtClean="0">
                            <a:latin typeface="Cambria Math" panose="02040503050406030204" pitchFamily="18" charset="0"/>
                          </a:rPr>
                          <m:t>Current</m:t>
                        </m:r>
                        <m:r>
                          <a:rPr lang="en-US" sz="1050" b="0" i="0" dirty="0" smtClean="0">
                            <a:latin typeface="Cambria Math" panose="02040503050406030204" pitchFamily="18" charset="0"/>
                          </a:rPr>
                          <m:t> </m:t>
                        </m:r>
                        <m:r>
                          <m:rPr>
                            <m:sty m:val="p"/>
                          </m:rPr>
                          <a:rPr lang="en-US" sz="1050" b="0" i="0" dirty="0" smtClean="0">
                            <a:latin typeface="Cambria Math" panose="02040503050406030204" pitchFamily="18" charset="0"/>
                          </a:rPr>
                          <m:t>state</m:t>
                        </m:r>
                      </m:oMath>
                    </m:oMathPara>
                  </a14:m>
                  <a:endParaRPr lang="en-US" sz="1050" dirty="0">
                    <a:latin typeface="Cambria Math" panose="02040503050406030204" pitchFamily="18" charset="0"/>
                  </a:endParaRPr>
                </a:p>
              </p:txBody>
            </p:sp>
          </mc:Choice>
          <mc:Fallback xmlns="">
            <p:sp>
              <p:nvSpPr>
                <p:cNvPr id="46" name="TextBox 45">
                  <a:extLst>
                    <a:ext uri="{FF2B5EF4-FFF2-40B4-BE49-F238E27FC236}">
                      <a16:creationId xmlns:a16="http://schemas.microsoft.com/office/drawing/2014/main" id="{F8D07999-F0F0-4A9A-B4F5-AD00B0ECE968}"/>
                    </a:ext>
                  </a:extLst>
                </p:cNvPr>
                <p:cNvSpPr txBox="1">
                  <a:spLocks noRot="1" noChangeAspect="1" noMove="1" noResize="1" noEditPoints="1" noAdjustHandles="1" noChangeArrowheads="1" noChangeShapeType="1" noTextEdit="1"/>
                </p:cNvSpPr>
                <p:nvPr/>
              </p:nvSpPr>
              <p:spPr>
                <a:xfrm>
                  <a:off x="11768825" y="5028999"/>
                  <a:ext cx="968535" cy="253916"/>
                </a:xfrm>
                <a:prstGeom prst="rect">
                  <a:avLst/>
                </a:prstGeom>
                <a:blipFill>
                  <a:blip r:embed="rId15"/>
                  <a:stretch>
                    <a:fillRect/>
                  </a:stretch>
                </a:blipFill>
              </p:spPr>
              <p:txBody>
                <a:bodyPr/>
                <a:lstStyle/>
                <a:p>
                  <a:r>
                    <a:rPr lang="en-SG">
                      <a:noFill/>
                    </a:rPr>
                    <a:t> </a:t>
                  </a:r>
                </a:p>
              </p:txBody>
            </p:sp>
          </mc:Fallback>
        </mc:AlternateContent>
      </p:grpSp>
      <p:sp>
        <p:nvSpPr>
          <p:cNvPr id="9" name="Slide Number Placeholder 8">
            <a:extLst>
              <a:ext uri="{FF2B5EF4-FFF2-40B4-BE49-F238E27FC236}">
                <a16:creationId xmlns:a16="http://schemas.microsoft.com/office/drawing/2014/main" id="{629521E5-BC66-4C4A-8C26-D7DB9166431E}"/>
              </a:ext>
            </a:extLst>
          </p:cNvPr>
          <p:cNvSpPr>
            <a:spLocks noGrp="1"/>
          </p:cNvSpPr>
          <p:nvPr>
            <p:ph type="sldNum" sz="quarter" idx="12"/>
          </p:nvPr>
        </p:nvSpPr>
        <p:spPr/>
        <p:txBody>
          <a:bodyPr/>
          <a:lstStyle/>
          <a:p>
            <a:fld id="{B1E47185-3E2A-46B7-BFBE-75BAE8CB2AB3}" type="slidenum">
              <a:rPr lang="en-US" smtClean="0"/>
              <a:t>18</a:t>
            </a:fld>
            <a:endParaRPr lang="en-US" dirty="0"/>
          </a:p>
        </p:txBody>
      </p:sp>
    </p:spTree>
    <p:extLst>
      <p:ext uri="{BB962C8B-B14F-4D97-AF65-F5344CB8AC3E}">
        <p14:creationId xmlns:p14="http://schemas.microsoft.com/office/powerpoint/2010/main" val="1827278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
                                            <p:txEl>
                                              <p:pRg st="10" end="10"/>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wipe(left)">
                                      <p:cBhvr>
                                        <p:cTn id="24" dur="500"/>
                                        <p:tgtEl>
                                          <p:spTgt spid="79"/>
                                        </p:tgtEl>
                                      </p:cBhvr>
                                    </p:animEffect>
                                  </p:childTnLst>
                                </p:cTn>
                              </p:par>
                              <p:par>
                                <p:cTn id="25" presetID="22" presetClass="entr" presetSubtype="8" fill="hold" nodeType="with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wipe(left)">
                                      <p:cBhvr>
                                        <p:cTn id="27" dur="500"/>
                                        <p:tgtEl>
                                          <p:spTgt spid="83"/>
                                        </p:tgtEl>
                                      </p:cBhvr>
                                    </p:animEffect>
                                  </p:childTnLst>
                                </p:cTn>
                              </p:par>
                              <p:par>
                                <p:cTn id="28" presetID="22" presetClass="entr" presetSubtype="8" fill="hold" nodeType="withEffect">
                                  <p:stCondLst>
                                    <p:cond delay="0"/>
                                  </p:stCondLst>
                                  <p:childTnLst>
                                    <p:set>
                                      <p:cBhvr>
                                        <p:cTn id="29" dur="1" fill="hold">
                                          <p:stCondLst>
                                            <p:cond delay="0"/>
                                          </p:stCondLst>
                                        </p:cTn>
                                        <p:tgtEl>
                                          <p:spTgt spid="87"/>
                                        </p:tgtEl>
                                        <p:attrNameLst>
                                          <p:attrName>style.visibility</p:attrName>
                                        </p:attrNameLst>
                                      </p:cBhvr>
                                      <p:to>
                                        <p:strVal val="visible"/>
                                      </p:to>
                                    </p:set>
                                    <p:animEffect transition="in" filter="wipe(left)">
                                      <p:cBhvr>
                                        <p:cTn id="30"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552F8-3E43-489F-9187-A74F1C3CE880}"/>
              </a:ext>
            </a:extLst>
          </p:cNvPr>
          <p:cNvSpPr>
            <a:spLocks noGrp="1"/>
          </p:cNvSpPr>
          <p:nvPr>
            <p:ph type="title"/>
          </p:nvPr>
        </p:nvSpPr>
        <p:spPr/>
        <p:txBody>
          <a:bodyPr>
            <a:normAutofit/>
          </a:bodyPr>
          <a:lstStyle/>
          <a:p>
            <a:r>
              <a:rPr lang="en-US" dirty="0"/>
              <a:t>Process</a:t>
            </a:r>
          </a:p>
        </p:txBody>
      </p:sp>
      <p:grpSp>
        <p:nvGrpSpPr>
          <p:cNvPr id="105" name="Group 104">
            <a:extLst>
              <a:ext uri="{FF2B5EF4-FFF2-40B4-BE49-F238E27FC236}">
                <a16:creationId xmlns:a16="http://schemas.microsoft.com/office/drawing/2014/main" id="{06290C52-24B0-4FD7-91A9-57112C44E235}"/>
              </a:ext>
            </a:extLst>
          </p:cNvPr>
          <p:cNvGrpSpPr/>
          <p:nvPr/>
        </p:nvGrpSpPr>
        <p:grpSpPr>
          <a:xfrm>
            <a:off x="1721082" y="2543531"/>
            <a:ext cx="6398871" cy="885469"/>
            <a:chOff x="1002787" y="1984205"/>
            <a:chExt cx="6398871" cy="885469"/>
          </a:xfrm>
        </p:grpSpPr>
        <p:grpSp>
          <p:nvGrpSpPr>
            <p:cNvPr id="31" name="Group 30">
              <a:extLst>
                <a:ext uri="{FF2B5EF4-FFF2-40B4-BE49-F238E27FC236}">
                  <a16:creationId xmlns:a16="http://schemas.microsoft.com/office/drawing/2014/main" id="{A82146A9-99B8-4793-AE8B-EBAE51DD889B}"/>
                </a:ext>
              </a:extLst>
            </p:cNvPr>
            <p:cNvGrpSpPr/>
            <p:nvPr/>
          </p:nvGrpSpPr>
          <p:grpSpPr>
            <a:xfrm>
              <a:off x="6569870" y="2009819"/>
              <a:ext cx="595806" cy="197791"/>
              <a:chOff x="6078840" y="3268140"/>
              <a:chExt cx="1277165" cy="423984"/>
            </a:xfrm>
          </p:grpSpPr>
          <p:sp>
            <p:nvSpPr>
              <p:cNvPr id="35" name="Multiplication Sign 34">
                <a:extLst>
                  <a:ext uri="{FF2B5EF4-FFF2-40B4-BE49-F238E27FC236}">
                    <a16:creationId xmlns:a16="http://schemas.microsoft.com/office/drawing/2014/main" id="{A91CC14D-B0E8-48F8-84A5-E04A567CF2B8}"/>
                  </a:ext>
                </a:extLst>
              </p:cNvPr>
              <p:cNvSpPr/>
              <p:nvPr/>
            </p:nvSpPr>
            <p:spPr>
              <a:xfrm>
                <a:off x="6078840" y="3268140"/>
                <a:ext cx="431217" cy="423984"/>
              </a:xfrm>
              <a:prstGeom prst="mathMultiply">
                <a:avLst>
                  <a:gd name="adj1" fmla="val 0"/>
                </a:avLst>
              </a:prstGeom>
              <a:solidFill>
                <a:srgbClr val="FF0000"/>
              </a:solidFill>
              <a:ln w="19050">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sp>
            <p:nvSpPr>
              <p:cNvPr id="36" name="Multiplication Sign 35">
                <a:extLst>
                  <a:ext uri="{FF2B5EF4-FFF2-40B4-BE49-F238E27FC236}">
                    <a16:creationId xmlns:a16="http://schemas.microsoft.com/office/drawing/2014/main" id="{E526CF3D-F64F-40CF-9E23-57080D361D1D}"/>
                  </a:ext>
                </a:extLst>
              </p:cNvPr>
              <p:cNvSpPr/>
              <p:nvPr/>
            </p:nvSpPr>
            <p:spPr>
              <a:xfrm>
                <a:off x="6924788" y="3268140"/>
                <a:ext cx="431217" cy="423984"/>
              </a:xfrm>
              <a:prstGeom prst="mathMultiply">
                <a:avLst>
                  <a:gd name="adj1" fmla="val 0"/>
                </a:avLst>
              </a:prstGeom>
              <a:solidFill>
                <a:srgbClr val="FF0000"/>
              </a:solidFill>
              <a:ln w="19050">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mc:AlternateContent xmlns:mc="http://schemas.openxmlformats.org/markup-compatibility/2006" xmlns:a14="http://schemas.microsoft.com/office/drawing/2010/main">
          <mc:Choice Requires="a14">
            <p:sp>
              <p:nvSpPr>
                <p:cNvPr id="33" name="Text Box 1553">
                  <a:extLst>
                    <a:ext uri="{FF2B5EF4-FFF2-40B4-BE49-F238E27FC236}">
                      <a16:creationId xmlns:a16="http://schemas.microsoft.com/office/drawing/2014/main" id="{A2B6E395-E9A2-41A1-98C6-0911471D35B5}"/>
                    </a:ext>
                  </a:extLst>
                </p:cNvPr>
                <p:cNvSpPr txBox="1"/>
                <p:nvPr/>
              </p:nvSpPr>
              <p:spPr>
                <a:xfrm>
                  <a:off x="1039911" y="1989793"/>
                  <a:ext cx="4182750" cy="344031"/>
                </a:xfrm>
                <a:prstGeom prst="rect">
                  <a:avLst/>
                </a:prstGeom>
                <a:noFill/>
                <a:ln w="3175">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r">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Interactions on </a:t>
                  </a:r>
                  <a:r>
                    <a:rPr lang="en-US" sz="2000" b="1" dirty="0">
                      <a:effectLst/>
                      <a:latin typeface="Calibri" panose="020F0502020204030204" pitchFamily="34" charset="0"/>
                      <a:ea typeface="Calibri" panose="020F0502020204030204" pitchFamily="34" charset="0"/>
                      <a:cs typeface="Times New Roman" panose="02020603050405020304" pitchFamily="18" charset="0"/>
                    </a:rPr>
                    <a:t>source</a:t>
                  </a:r>
                  <a:r>
                    <a:rPr lang="en-US" sz="2000" dirty="0">
                      <a:effectLst/>
                      <a:latin typeface="Calibri" panose="020F0502020204030204" pitchFamily="34" charset="0"/>
                      <a:ea typeface="Calibri" panose="020F0502020204030204" pitchFamily="34" charset="0"/>
                      <a:cs typeface="Times New Roman" panose="02020603050405020304" pitchFamily="18" charset="0"/>
                    </a:rPr>
                    <a:t> network </a:t>
                  </a:r>
                  <a14:m>
                    <m:oMath xmlns:m="http://schemas.openxmlformats.org/officeDocument/2006/math">
                      <m:r>
                        <a:rPr lang="en-US" sz="2000" b="0" i="1" smtClean="0">
                          <a:effectLst/>
                          <a:latin typeface="Cambria Math" panose="02040503050406030204" pitchFamily="18" charset="0"/>
                          <a:ea typeface="Calibri" panose="020F0502020204030204" pitchFamily="34" charset="0"/>
                          <a:cs typeface="Times New Roman" panose="02020603050405020304" pitchFamily="18" charset="0"/>
                        </a:rPr>
                        <m:t>1</m:t>
                      </m:r>
                    </m:oMath>
                  </a14:m>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3" name="Text Box 1553">
                  <a:extLst>
                    <a:ext uri="{FF2B5EF4-FFF2-40B4-BE49-F238E27FC236}">
                      <a16:creationId xmlns:a16="http://schemas.microsoft.com/office/drawing/2014/main" id="{A2B6E395-E9A2-41A1-98C6-0911471D35B5}"/>
                    </a:ext>
                  </a:extLst>
                </p:cNvPr>
                <p:cNvSpPr txBox="1">
                  <a:spLocks noRot="1" noChangeAspect="1" noMove="1" noResize="1" noEditPoints="1" noAdjustHandles="1" noChangeArrowheads="1" noChangeShapeType="1" noTextEdit="1"/>
                </p:cNvSpPr>
                <p:nvPr/>
              </p:nvSpPr>
              <p:spPr>
                <a:xfrm>
                  <a:off x="1039911" y="1989793"/>
                  <a:ext cx="4182750" cy="344031"/>
                </a:xfrm>
                <a:prstGeom prst="rect">
                  <a:avLst/>
                </a:prstGeom>
                <a:blipFill>
                  <a:blip r:embed="rId3"/>
                  <a:stretch>
                    <a:fillRect t="-7018" b="-47368"/>
                  </a:stretch>
                </a:blipFill>
                <a:ln w="3175">
                  <a:noFill/>
                </a:ln>
              </p:spPr>
              <p:txBody>
                <a:bodyPr/>
                <a:lstStyle/>
                <a:p>
                  <a:r>
                    <a:rPr lang="en-SG">
                      <a:noFill/>
                    </a:rPr>
                    <a:t> </a:t>
                  </a:r>
                </a:p>
              </p:txBody>
            </p:sp>
          </mc:Fallback>
        </mc:AlternateContent>
        <p:grpSp>
          <p:nvGrpSpPr>
            <p:cNvPr id="23" name="Group 22">
              <a:extLst>
                <a:ext uri="{FF2B5EF4-FFF2-40B4-BE49-F238E27FC236}">
                  <a16:creationId xmlns:a16="http://schemas.microsoft.com/office/drawing/2014/main" id="{92FFC61C-59B1-4A30-87B2-1EAD6888000B}"/>
                </a:ext>
              </a:extLst>
            </p:cNvPr>
            <p:cNvGrpSpPr/>
            <p:nvPr/>
          </p:nvGrpSpPr>
          <p:grpSpPr>
            <a:xfrm>
              <a:off x="6406679" y="2630214"/>
              <a:ext cx="994979" cy="172632"/>
              <a:chOff x="279968" y="245988"/>
              <a:chExt cx="487700" cy="94821"/>
            </a:xfrm>
            <a:solidFill>
              <a:srgbClr val="C00000"/>
            </a:solidFill>
          </p:grpSpPr>
          <p:grpSp>
            <p:nvGrpSpPr>
              <p:cNvPr id="27" name="Group 26">
                <a:extLst>
                  <a:ext uri="{FF2B5EF4-FFF2-40B4-BE49-F238E27FC236}">
                    <a16:creationId xmlns:a16="http://schemas.microsoft.com/office/drawing/2014/main" id="{5B993303-E3C5-4E8B-9624-275FE0990768}"/>
                  </a:ext>
                </a:extLst>
              </p:cNvPr>
              <p:cNvGrpSpPr/>
              <p:nvPr/>
            </p:nvGrpSpPr>
            <p:grpSpPr>
              <a:xfrm>
                <a:off x="464929" y="245988"/>
                <a:ext cx="302739" cy="94821"/>
                <a:chOff x="504575" y="245988"/>
                <a:chExt cx="302739" cy="94821"/>
              </a:xfrm>
              <a:grpFill/>
            </p:grpSpPr>
            <p:sp>
              <p:nvSpPr>
                <p:cNvPr id="29" name="Multiplication Sign 28">
                  <a:extLst>
                    <a:ext uri="{FF2B5EF4-FFF2-40B4-BE49-F238E27FC236}">
                      <a16:creationId xmlns:a16="http://schemas.microsoft.com/office/drawing/2014/main" id="{14F5B234-B19D-4AE2-B14D-B6D90E010C82}"/>
                    </a:ext>
                  </a:extLst>
                </p:cNvPr>
                <p:cNvSpPr/>
                <p:nvPr/>
              </p:nvSpPr>
              <p:spPr>
                <a:xfrm flipH="1">
                  <a:off x="504575" y="245988"/>
                  <a:ext cx="94821" cy="94821"/>
                </a:xfrm>
                <a:prstGeom prst="mathMultiply">
                  <a:avLst>
                    <a:gd name="adj1" fmla="val 0"/>
                  </a:avLst>
                </a:prstGeom>
                <a:solidFill>
                  <a:srgbClr val="00B0F0"/>
                </a:solidFill>
                <a:ln w="19050">
                  <a:solidFill>
                    <a:srgbClr val="0070C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sp>
              <p:nvSpPr>
                <p:cNvPr id="30" name="Multiplication Sign 29">
                  <a:extLst>
                    <a:ext uri="{FF2B5EF4-FFF2-40B4-BE49-F238E27FC236}">
                      <a16:creationId xmlns:a16="http://schemas.microsoft.com/office/drawing/2014/main" id="{E12D7020-4549-4338-98C8-F5B9CE33B267}"/>
                    </a:ext>
                  </a:extLst>
                </p:cNvPr>
                <p:cNvSpPr/>
                <p:nvPr/>
              </p:nvSpPr>
              <p:spPr>
                <a:xfrm flipH="1">
                  <a:off x="712493" y="245988"/>
                  <a:ext cx="94821" cy="94821"/>
                </a:xfrm>
                <a:prstGeom prst="mathMultiply">
                  <a:avLst>
                    <a:gd name="adj1" fmla="val 0"/>
                  </a:avLst>
                </a:prstGeom>
                <a:solidFill>
                  <a:srgbClr val="00B0F0"/>
                </a:solidFill>
                <a:ln w="19050">
                  <a:solidFill>
                    <a:srgbClr val="0070C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p:sp>
            <p:nvSpPr>
              <p:cNvPr id="28" name="Multiplication Sign 27">
                <a:extLst>
                  <a:ext uri="{FF2B5EF4-FFF2-40B4-BE49-F238E27FC236}">
                    <a16:creationId xmlns:a16="http://schemas.microsoft.com/office/drawing/2014/main" id="{FC60268E-DC5B-4001-95F2-EBC73F417256}"/>
                  </a:ext>
                </a:extLst>
              </p:cNvPr>
              <p:cNvSpPr/>
              <p:nvPr/>
            </p:nvSpPr>
            <p:spPr>
              <a:xfrm flipH="1">
                <a:off x="279968" y="245988"/>
                <a:ext cx="94797" cy="94535"/>
              </a:xfrm>
              <a:prstGeom prst="mathMultiply">
                <a:avLst>
                  <a:gd name="adj1" fmla="val 0"/>
                </a:avLst>
              </a:prstGeom>
              <a:solidFill>
                <a:srgbClr val="00B0F0"/>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mc:AlternateContent xmlns:mc="http://schemas.openxmlformats.org/markup-compatibility/2006" xmlns:a14="http://schemas.microsoft.com/office/drawing/2010/main">
          <mc:Choice Requires="a14">
            <p:sp>
              <p:nvSpPr>
                <p:cNvPr id="25" name="Text Box 1189">
                  <a:extLst>
                    <a:ext uri="{FF2B5EF4-FFF2-40B4-BE49-F238E27FC236}">
                      <a16:creationId xmlns:a16="http://schemas.microsoft.com/office/drawing/2014/main" id="{6B40F06F-188D-43E1-A60B-D9701E90459E}"/>
                    </a:ext>
                  </a:extLst>
                </p:cNvPr>
                <p:cNvSpPr txBox="1"/>
                <p:nvPr/>
              </p:nvSpPr>
              <p:spPr>
                <a:xfrm>
                  <a:off x="1002787" y="2524670"/>
                  <a:ext cx="4204204" cy="327877"/>
                </a:xfrm>
                <a:prstGeom prst="rect">
                  <a:avLst/>
                </a:prstGeom>
                <a:noFill/>
                <a:ln w="3175">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r">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Interactions on </a:t>
                  </a:r>
                  <a:r>
                    <a:rPr lang="en-US" sz="2000" b="1" dirty="0">
                      <a:effectLst/>
                      <a:latin typeface="Calibri" panose="020F0502020204030204" pitchFamily="34" charset="0"/>
                      <a:ea typeface="Calibri" panose="020F0502020204030204" pitchFamily="34" charset="0"/>
                      <a:cs typeface="Times New Roman" panose="02020603050405020304" pitchFamily="18" charset="0"/>
                    </a:rPr>
                    <a:t>source</a:t>
                  </a:r>
                  <a:r>
                    <a:rPr lang="en-US" sz="2000" dirty="0">
                      <a:effectLst/>
                      <a:latin typeface="Calibri" panose="020F0502020204030204" pitchFamily="34" charset="0"/>
                      <a:ea typeface="Calibri" panose="020F0502020204030204" pitchFamily="34" charset="0"/>
                      <a:cs typeface="Times New Roman" panose="02020603050405020304" pitchFamily="18" charset="0"/>
                    </a:rPr>
                    <a:t> network </a:t>
                  </a:r>
                  <a14:m>
                    <m:oMath xmlns:m="http://schemas.openxmlformats.org/officeDocument/2006/math">
                      <m:r>
                        <a:rPr lang="en-US" sz="2000" b="0" i="1" smtClean="0">
                          <a:effectLst/>
                          <a:latin typeface="Cambria Math" panose="02040503050406030204" pitchFamily="18" charset="0"/>
                          <a:ea typeface="Calibri" panose="020F0502020204030204" pitchFamily="34" charset="0"/>
                          <a:cs typeface="Times New Roman" panose="02020603050405020304" pitchFamily="18" charset="0"/>
                        </a:rPr>
                        <m:t>2</m:t>
                      </m:r>
                    </m:oMath>
                  </a14:m>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5" name="Text Box 1189">
                  <a:extLst>
                    <a:ext uri="{FF2B5EF4-FFF2-40B4-BE49-F238E27FC236}">
                      <a16:creationId xmlns:a16="http://schemas.microsoft.com/office/drawing/2014/main" id="{6B40F06F-188D-43E1-A60B-D9701E90459E}"/>
                    </a:ext>
                  </a:extLst>
                </p:cNvPr>
                <p:cNvSpPr txBox="1">
                  <a:spLocks noRot="1" noChangeAspect="1" noMove="1" noResize="1" noEditPoints="1" noAdjustHandles="1" noChangeArrowheads="1" noChangeShapeType="1" noTextEdit="1"/>
                </p:cNvSpPr>
                <p:nvPr/>
              </p:nvSpPr>
              <p:spPr>
                <a:xfrm>
                  <a:off x="1002787" y="2524670"/>
                  <a:ext cx="4204204" cy="327877"/>
                </a:xfrm>
                <a:prstGeom prst="rect">
                  <a:avLst/>
                </a:prstGeom>
                <a:blipFill>
                  <a:blip r:embed="rId4"/>
                  <a:stretch>
                    <a:fillRect t="-7407" b="-55556"/>
                  </a:stretch>
                </a:blipFill>
                <a:ln w="3175">
                  <a:noFill/>
                </a:ln>
              </p:spPr>
              <p:txBody>
                <a:bodyPr/>
                <a:lstStyle/>
                <a:p>
                  <a:r>
                    <a:rPr lang="en-SG">
                      <a:noFill/>
                    </a:rPr>
                    <a:t> </a:t>
                  </a:r>
                </a:p>
              </p:txBody>
            </p:sp>
          </mc:Fallback>
        </mc:AlternateContent>
        <p:sp>
          <p:nvSpPr>
            <p:cNvPr id="26" name="Left Brace 25">
              <a:extLst>
                <a:ext uri="{FF2B5EF4-FFF2-40B4-BE49-F238E27FC236}">
                  <a16:creationId xmlns:a16="http://schemas.microsoft.com/office/drawing/2014/main" id="{46D5F7B7-EECC-41D1-8C2D-04AAFD804CAA}"/>
                </a:ext>
              </a:extLst>
            </p:cNvPr>
            <p:cNvSpPr/>
            <p:nvPr/>
          </p:nvSpPr>
          <p:spPr>
            <a:xfrm>
              <a:off x="5742090" y="2534863"/>
              <a:ext cx="171285" cy="334811"/>
            </a:xfrm>
            <a:prstGeom prst="leftBrace">
              <a:avLst/>
            </a:prstGeom>
            <a:ln w="12700">
              <a:solidFill>
                <a:schemeClr val="tx1"/>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pic>
          <p:nvPicPr>
            <p:cNvPr id="67" name="Picture 2" descr="Image result for twitter and youtube logos">
              <a:extLst>
                <a:ext uri="{FF2B5EF4-FFF2-40B4-BE49-F238E27FC236}">
                  <a16:creationId xmlns:a16="http://schemas.microsoft.com/office/drawing/2014/main" id="{DF70DABA-5EED-47AE-A599-A505DE95DCF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4712" r="34445"/>
            <a:stretch/>
          </p:blipFill>
          <p:spPr bwMode="auto">
            <a:xfrm>
              <a:off x="5304879" y="2594381"/>
              <a:ext cx="276087" cy="246162"/>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69" name="Picture 2" descr="Image result for google plus logo">
              <a:extLst>
                <a:ext uri="{FF2B5EF4-FFF2-40B4-BE49-F238E27FC236}">
                  <a16:creationId xmlns:a16="http://schemas.microsoft.com/office/drawing/2014/main" id="{39687CDF-B5F6-4DE2-B545-0B109FEDD8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23220" y="2034786"/>
              <a:ext cx="239405" cy="239405"/>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72" name="Left Brace 71">
              <a:extLst>
                <a:ext uri="{FF2B5EF4-FFF2-40B4-BE49-F238E27FC236}">
                  <a16:creationId xmlns:a16="http://schemas.microsoft.com/office/drawing/2014/main" id="{8D7C9419-A553-4372-997F-4C39022CB3CD}"/>
                </a:ext>
              </a:extLst>
            </p:cNvPr>
            <p:cNvSpPr/>
            <p:nvPr/>
          </p:nvSpPr>
          <p:spPr>
            <a:xfrm>
              <a:off x="5742090" y="1984205"/>
              <a:ext cx="171285" cy="334811"/>
            </a:xfrm>
            <a:prstGeom prst="leftBrace">
              <a:avLst/>
            </a:prstGeom>
            <a:ln w="12700">
              <a:solidFill>
                <a:schemeClr val="tx1"/>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grpSp>
      <p:grpSp>
        <p:nvGrpSpPr>
          <p:cNvPr id="101" name="Group 100">
            <a:extLst>
              <a:ext uri="{FF2B5EF4-FFF2-40B4-BE49-F238E27FC236}">
                <a16:creationId xmlns:a16="http://schemas.microsoft.com/office/drawing/2014/main" id="{D56AD4E7-2A4A-428F-A0C1-63F36AAB0409}"/>
              </a:ext>
            </a:extLst>
          </p:cNvPr>
          <p:cNvGrpSpPr/>
          <p:nvPr/>
        </p:nvGrpSpPr>
        <p:grpSpPr>
          <a:xfrm>
            <a:off x="6607244" y="4009195"/>
            <a:ext cx="3783359" cy="512164"/>
            <a:chOff x="5888949" y="3449869"/>
            <a:chExt cx="3783359" cy="512164"/>
          </a:xfrm>
        </p:grpSpPr>
        <p:grpSp>
          <p:nvGrpSpPr>
            <p:cNvPr id="85" name="Group 84">
              <a:extLst>
                <a:ext uri="{FF2B5EF4-FFF2-40B4-BE49-F238E27FC236}">
                  <a16:creationId xmlns:a16="http://schemas.microsoft.com/office/drawing/2014/main" id="{258BA545-C363-4FA1-BA91-CB1133ABFAB0}"/>
                </a:ext>
              </a:extLst>
            </p:cNvPr>
            <p:cNvGrpSpPr/>
            <p:nvPr/>
          </p:nvGrpSpPr>
          <p:grpSpPr>
            <a:xfrm>
              <a:off x="5888949" y="3650327"/>
              <a:ext cx="3410050" cy="311706"/>
              <a:chOff x="5881151" y="3627992"/>
              <a:chExt cx="3410050" cy="311706"/>
            </a:xfrm>
          </p:grpSpPr>
          <mc:AlternateContent xmlns:mc="http://schemas.openxmlformats.org/markup-compatibility/2006" xmlns:a14="http://schemas.microsoft.com/office/drawing/2010/main">
            <mc:Choice Requires="a14">
              <p:sp>
                <p:nvSpPr>
                  <p:cNvPr id="15" name="Text Box 1554">
                    <a:extLst>
                      <a:ext uri="{FF2B5EF4-FFF2-40B4-BE49-F238E27FC236}">
                        <a16:creationId xmlns:a16="http://schemas.microsoft.com/office/drawing/2014/main" id="{AD8A68F5-9E2E-4A92-AFE1-54D7C6D18AB8}"/>
                      </a:ext>
                    </a:extLst>
                  </p:cNvPr>
                  <p:cNvSpPr txBox="1"/>
                  <p:nvPr/>
                </p:nvSpPr>
                <p:spPr>
                  <a:xfrm>
                    <a:off x="5881151" y="3627992"/>
                    <a:ext cx="523332" cy="311706"/>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200" b="0" i="1" smtClean="0">
                              <a:effectLst/>
                              <a:latin typeface="Cambria Math" panose="02040503050406030204" pitchFamily="18" charset="0"/>
                              <a:ea typeface="Calibri" panose="020F0502020204030204" pitchFamily="34" charset="0"/>
                              <a:cs typeface="Times New Roman" panose="02020603050405020304" pitchFamily="18" charset="0"/>
                            </a:rPr>
                            <m:t>𝑡</m:t>
                          </m:r>
                          <m:r>
                            <a:rPr lang="en-US" sz="1200" b="0" i="1" smtClean="0">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5" name="Text Box 1554">
                    <a:extLst>
                      <a:ext uri="{FF2B5EF4-FFF2-40B4-BE49-F238E27FC236}">
                        <a16:creationId xmlns:a16="http://schemas.microsoft.com/office/drawing/2014/main" id="{AD8A68F5-9E2E-4A92-AFE1-54D7C6D18AB8}"/>
                      </a:ext>
                    </a:extLst>
                  </p:cNvPr>
                  <p:cNvSpPr txBox="1">
                    <a:spLocks noRot="1" noChangeAspect="1" noMove="1" noResize="1" noEditPoints="1" noAdjustHandles="1" noChangeArrowheads="1" noChangeShapeType="1" noTextEdit="1"/>
                  </p:cNvSpPr>
                  <p:nvPr/>
                </p:nvSpPr>
                <p:spPr>
                  <a:xfrm>
                    <a:off x="5881151" y="3627992"/>
                    <a:ext cx="523332" cy="311706"/>
                  </a:xfrm>
                  <a:prstGeom prst="rect">
                    <a:avLst/>
                  </a:prstGeom>
                  <a:blipFill>
                    <a:blip r:embed="rId7"/>
                    <a:stretch>
                      <a:fillRect/>
                    </a:stretch>
                  </a:blipFill>
                  <a:ln w="6350">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6" name="Text Box 1554">
                    <a:extLst>
                      <a:ext uri="{FF2B5EF4-FFF2-40B4-BE49-F238E27FC236}">
                        <a16:creationId xmlns:a16="http://schemas.microsoft.com/office/drawing/2014/main" id="{DF71FAE7-B369-47C4-87AB-10DE8F6DDC07}"/>
                      </a:ext>
                    </a:extLst>
                  </p:cNvPr>
                  <p:cNvSpPr txBox="1"/>
                  <p:nvPr/>
                </p:nvSpPr>
                <p:spPr>
                  <a:xfrm>
                    <a:off x="7489996" y="3642161"/>
                    <a:ext cx="295406" cy="283369"/>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200" b="0" i="1" smtClean="0">
                              <a:effectLst/>
                              <a:latin typeface="Cambria Math" panose="02040503050406030204" pitchFamily="18" charset="0"/>
                              <a:ea typeface="Calibri" panose="020F0502020204030204" pitchFamily="34" charset="0"/>
                              <a:cs typeface="Times New Roman" panose="02020603050405020304" pitchFamily="18" charset="0"/>
                            </a:rPr>
                            <m:t>𝑡</m:t>
                          </m:r>
                        </m:oMath>
                      </m:oMathPara>
                    </a14:m>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6" name="Text Box 1554">
                    <a:extLst>
                      <a:ext uri="{FF2B5EF4-FFF2-40B4-BE49-F238E27FC236}">
                        <a16:creationId xmlns:a16="http://schemas.microsoft.com/office/drawing/2014/main" id="{DF71FAE7-B369-47C4-87AB-10DE8F6DDC07}"/>
                      </a:ext>
                    </a:extLst>
                  </p:cNvPr>
                  <p:cNvSpPr txBox="1">
                    <a:spLocks noRot="1" noChangeAspect="1" noMove="1" noResize="1" noEditPoints="1" noAdjustHandles="1" noChangeArrowheads="1" noChangeShapeType="1" noTextEdit="1"/>
                  </p:cNvSpPr>
                  <p:nvPr/>
                </p:nvSpPr>
                <p:spPr>
                  <a:xfrm>
                    <a:off x="7489996" y="3642161"/>
                    <a:ext cx="295406" cy="283369"/>
                  </a:xfrm>
                  <a:prstGeom prst="rect">
                    <a:avLst/>
                  </a:prstGeom>
                  <a:blipFill>
                    <a:blip r:embed="rId8"/>
                    <a:stretch>
                      <a:fillRect/>
                    </a:stretch>
                  </a:blipFill>
                  <a:ln w="6350">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7" name="Text Box 1554">
                    <a:extLst>
                      <a:ext uri="{FF2B5EF4-FFF2-40B4-BE49-F238E27FC236}">
                        <a16:creationId xmlns:a16="http://schemas.microsoft.com/office/drawing/2014/main" id="{42B87407-4FE3-4152-AC2E-896A6AF284D3}"/>
                      </a:ext>
                    </a:extLst>
                  </p:cNvPr>
                  <p:cNvSpPr txBox="1"/>
                  <p:nvPr/>
                </p:nvSpPr>
                <p:spPr>
                  <a:xfrm>
                    <a:off x="8715538" y="3642161"/>
                    <a:ext cx="575663" cy="283369"/>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200" b="0" i="1" smtClean="0">
                              <a:effectLst/>
                              <a:latin typeface="Cambria Math" panose="02040503050406030204" pitchFamily="18" charset="0"/>
                              <a:ea typeface="Calibri" panose="020F0502020204030204" pitchFamily="34" charset="0"/>
                              <a:cs typeface="Times New Roman" panose="02020603050405020304" pitchFamily="18" charset="0"/>
                            </a:rPr>
                            <m:t>𝑡</m:t>
                          </m:r>
                          <m:r>
                            <a:rPr lang="en-US" sz="1200" b="0" i="1" smtClean="0">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7" name="Text Box 1554">
                    <a:extLst>
                      <a:ext uri="{FF2B5EF4-FFF2-40B4-BE49-F238E27FC236}">
                        <a16:creationId xmlns:a16="http://schemas.microsoft.com/office/drawing/2014/main" id="{42B87407-4FE3-4152-AC2E-896A6AF284D3}"/>
                      </a:ext>
                    </a:extLst>
                  </p:cNvPr>
                  <p:cNvSpPr txBox="1">
                    <a:spLocks noRot="1" noChangeAspect="1" noMove="1" noResize="1" noEditPoints="1" noAdjustHandles="1" noChangeArrowheads="1" noChangeShapeType="1" noTextEdit="1"/>
                  </p:cNvSpPr>
                  <p:nvPr/>
                </p:nvSpPr>
                <p:spPr>
                  <a:xfrm>
                    <a:off x="8715538" y="3642161"/>
                    <a:ext cx="575663" cy="283369"/>
                  </a:xfrm>
                  <a:prstGeom prst="rect">
                    <a:avLst/>
                  </a:prstGeom>
                  <a:blipFill>
                    <a:blip r:embed="rId9"/>
                    <a:stretch>
                      <a:fillRect/>
                    </a:stretch>
                  </a:blipFill>
                  <a:ln w="6350">
                    <a:noFill/>
                  </a:ln>
                </p:spPr>
                <p:txBody>
                  <a:bodyPr/>
                  <a:lstStyle/>
                  <a:p>
                    <a:r>
                      <a:rPr lang="en-SG">
                        <a:noFill/>
                      </a:rPr>
                      <a:t> </a:t>
                    </a:r>
                  </a:p>
                </p:txBody>
              </p:sp>
            </mc:Fallback>
          </mc:AlternateContent>
        </p:grpSp>
        <p:grpSp>
          <p:nvGrpSpPr>
            <p:cNvPr id="10" name="Group 9">
              <a:extLst>
                <a:ext uri="{FF2B5EF4-FFF2-40B4-BE49-F238E27FC236}">
                  <a16:creationId xmlns:a16="http://schemas.microsoft.com/office/drawing/2014/main" id="{22294FFA-1BE5-4CE1-8DE5-50D30F188879}"/>
                </a:ext>
              </a:extLst>
            </p:cNvPr>
            <p:cNvGrpSpPr/>
            <p:nvPr/>
          </p:nvGrpSpPr>
          <p:grpSpPr>
            <a:xfrm>
              <a:off x="6040521" y="3521148"/>
              <a:ext cx="3265008" cy="111516"/>
              <a:chOff x="5281006" y="3316755"/>
              <a:chExt cx="2611869" cy="158039"/>
            </a:xfrm>
          </p:grpSpPr>
          <p:cxnSp>
            <p:nvCxnSpPr>
              <p:cNvPr id="11" name="Straight Connector 10">
                <a:extLst>
                  <a:ext uri="{FF2B5EF4-FFF2-40B4-BE49-F238E27FC236}">
                    <a16:creationId xmlns:a16="http://schemas.microsoft.com/office/drawing/2014/main" id="{71369C51-C3F4-48B1-B915-9E3252C068EE}"/>
                  </a:ext>
                </a:extLst>
              </p:cNvPr>
              <p:cNvCxnSpPr/>
              <p:nvPr/>
            </p:nvCxnSpPr>
            <p:spPr>
              <a:xfrm flipV="1">
                <a:off x="7639330" y="3316755"/>
                <a:ext cx="0" cy="158039"/>
              </a:xfrm>
              <a:prstGeom prst="line">
                <a:avLst/>
              </a:prstGeom>
              <a:ln w="12700"/>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15B3DE6F-7C37-4437-88D7-010EF2515097}"/>
                  </a:ext>
                </a:extLst>
              </p:cNvPr>
              <p:cNvCxnSpPr/>
              <p:nvPr/>
            </p:nvCxnSpPr>
            <p:spPr>
              <a:xfrm flipV="1">
                <a:off x="5382601" y="3316755"/>
                <a:ext cx="0" cy="158039"/>
              </a:xfrm>
              <a:prstGeom prst="line">
                <a:avLst/>
              </a:prstGeom>
              <a:ln w="12700"/>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1FC70550-3941-41C4-B1E9-A1223F42B04D}"/>
                  </a:ext>
                </a:extLst>
              </p:cNvPr>
              <p:cNvCxnSpPr>
                <a:cxnSpLocks/>
              </p:cNvCxnSpPr>
              <p:nvPr/>
            </p:nvCxnSpPr>
            <p:spPr>
              <a:xfrm>
                <a:off x="5281006" y="3401650"/>
                <a:ext cx="2611869" cy="0"/>
              </a:xfrm>
              <a:prstGeom prst="straightConnector1">
                <a:avLst/>
              </a:prstGeom>
              <a:ln w="1270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7E2A1466-B949-4F5A-BE9B-C12B0E395CCE}"/>
                  </a:ext>
                </a:extLst>
              </p:cNvPr>
              <p:cNvCxnSpPr/>
              <p:nvPr/>
            </p:nvCxnSpPr>
            <p:spPr>
              <a:xfrm flipV="1">
                <a:off x="6555017" y="3316755"/>
                <a:ext cx="0" cy="158039"/>
              </a:xfrm>
              <a:prstGeom prst="line">
                <a:avLst/>
              </a:prstGeom>
              <a:ln w="12700"/>
            </p:spPr>
            <p:style>
              <a:lnRef idx="1">
                <a:schemeClr val="dk1"/>
              </a:lnRef>
              <a:fillRef idx="0">
                <a:schemeClr val="dk1"/>
              </a:fillRef>
              <a:effectRef idx="0">
                <a:schemeClr val="dk1"/>
              </a:effectRef>
              <a:fontRef idx="minor">
                <a:schemeClr val="tx1"/>
              </a:fontRef>
            </p:style>
          </p:cxnSp>
        </p:grpSp>
        <p:pic>
          <p:nvPicPr>
            <p:cNvPr id="74" name="Picture 10" descr="Related image">
              <a:extLst>
                <a:ext uri="{FF2B5EF4-FFF2-40B4-BE49-F238E27FC236}">
                  <a16:creationId xmlns:a16="http://schemas.microsoft.com/office/drawing/2014/main" id="{D4E5F55C-6EF9-4A40-A271-1272A72CBB4B}"/>
                </a:ext>
              </a:extLst>
            </p:cNvPr>
            <p:cNvPicPr>
              <a:picLocks noChangeAspect="1" noChangeArrowheads="1"/>
            </p:cNvPicPr>
            <p:nvPr/>
          </p:nvPicPr>
          <p:blipFill>
            <a:blip r:embed="rId10">
              <a:biLevel thresh="75000"/>
              <a:extLst>
                <a:ext uri="{28A0092B-C50C-407E-A947-70E740481C1C}">
                  <a14:useLocalDpi xmlns:a14="http://schemas.microsoft.com/office/drawing/2010/main" val="0"/>
                </a:ext>
              </a:extLst>
            </a:blip>
            <a:srcRect/>
            <a:stretch>
              <a:fillRect/>
            </a:stretch>
          </p:blipFill>
          <p:spPr bwMode="auto">
            <a:xfrm>
              <a:off x="9418232" y="3449869"/>
              <a:ext cx="254076" cy="2540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7" name="Group 106">
            <a:extLst>
              <a:ext uri="{FF2B5EF4-FFF2-40B4-BE49-F238E27FC236}">
                <a16:creationId xmlns:a16="http://schemas.microsoft.com/office/drawing/2014/main" id="{EF9E476A-258F-476A-9B52-14372B5AD8CD}"/>
              </a:ext>
            </a:extLst>
          </p:cNvPr>
          <p:cNvGrpSpPr/>
          <p:nvPr/>
        </p:nvGrpSpPr>
        <p:grpSpPr>
          <a:xfrm>
            <a:off x="8506403" y="2274222"/>
            <a:ext cx="1313746" cy="1650720"/>
            <a:chOff x="7788108" y="1714896"/>
            <a:chExt cx="1313746" cy="1650720"/>
          </a:xfrm>
        </p:grpSpPr>
        <p:cxnSp>
          <p:nvCxnSpPr>
            <p:cNvPr id="75" name="Straight Connector 74">
              <a:extLst>
                <a:ext uri="{FF2B5EF4-FFF2-40B4-BE49-F238E27FC236}">
                  <a16:creationId xmlns:a16="http://schemas.microsoft.com/office/drawing/2014/main" id="{3C83342D-1E9C-41F3-ACE9-B764D5E24BA6}"/>
                </a:ext>
              </a:extLst>
            </p:cNvPr>
            <p:cNvCxnSpPr>
              <a:cxnSpLocks/>
            </p:cNvCxnSpPr>
            <p:nvPr/>
          </p:nvCxnSpPr>
          <p:spPr>
            <a:xfrm>
              <a:off x="9003370" y="1714896"/>
              <a:ext cx="0" cy="1585309"/>
            </a:xfrm>
            <a:prstGeom prst="line">
              <a:avLst/>
            </a:prstGeom>
            <a:ln w="12700">
              <a:solidFill>
                <a:schemeClr val="bg1">
                  <a:lumMod val="75000"/>
                </a:schemeClr>
              </a:solidFill>
              <a:prstDash val="dash"/>
            </a:ln>
          </p:spPr>
          <p:style>
            <a:lnRef idx="1">
              <a:schemeClr val="dk1"/>
            </a:lnRef>
            <a:fillRef idx="0">
              <a:schemeClr val="dk1"/>
            </a:fillRef>
            <a:effectRef idx="0">
              <a:schemeClr val="dk1"/>
            </a:effectRef>
            <a:fontRef idx="minor">
              <a:schemeClr val="tx1"/>
            </a:fontRef>
          </p:style>
        </p:cxnSp>
        <p:sp>
          <p:nvSpPr>
            <p:cNvPr id="76" name="Multiplication Sign 75">
              <a:extLst>
                <a:ext uri="{FF2B5EF4-FFF2-40B4-BE49-F238E27FC236}">
                  <a16:creationId xmlns:a16="http://schemas.microsoft.com/office/drawing/2014/main" id="{99700CA9-C245-4F7C-8C06-2B3B76D9D9CD}"/>
                </a:ext>
              </a:extLst>
            </p:cNvPr>
            <p:cNvSpPr/>
            <p:nvPr/>
          </p:nvSpPr>
          <p:spPr>
            <a:xfrm>
              <a:off x="8904886" y="3170481"/>
              <a:ext cx="196968" cy="195135"/>
            </a:xfrm>
            <a:prstGeom prst="mathMultiply">
              <a:avLst>
                <a:gd name="adj1" fmla="val 0"/>
              </a:avLst>
            </a:prstGeom>
            <a:ln w="19050"/>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p:nvGrpSpPr>
            <p:cNvPr id="77" name="Group 76">
              <a:extLst>
                <a:ext uri="{FF2B5EF4-FFF2-40B4-BE49-F238E27FC236}">
                  <a16:creationId xmlns:a16="http://schemas.microsoft.com/office/drawing/2014/main" id="{74DF327C-79C6-42CC-940A-677C28C18991}"/>
                </a:ext>
              </a:extLst>
            </p:cNvPr>
            <p:cNvGrpSpPr/>
            <p:nvPr/>
          </p:nvGrpSpPr>
          <p:grpSpPr>
            <a:xfrm>
              <a:off x="7951299" y="2019599"/>
              <a:ext cx="595806" cy="197791"/>
              <a:chOff x="6078840" y="3268140"/>
              <a:chExt cx="1277165" cy="423984"/>
            </a:xfrm>
          </p:grpSpPr>
          <p:sp>
            <p:nvSpPr>
              <p:cNvPr id="78" name="Multiplication Sign 77">
                <a:extLst>
                  <a:ext uri="{FF2B5EF4-FFF2-40B4-BE49-F238E27FC236}">
                    <a16:creationId xmlns:a16="http://schemas.microsoft.com/office/drawing/2014/main" id="{62B8ADDE-F1D7-4BCF-A64A-13A81A1046ED}"/>
                  </a:ext>
                </a:extLst>
              </p:cNvPr>
              <p:cNvSpPr/>
              <p:nvPr/>
            </p:nvSpPr>
            <p:spPr>
              <a:xfrm>
                <a:off x="6078840" y="3268140"/>
                <a:ext cx="431217" cy="423984"/>
              </a:xfrm>
              <a:prstGeom prst="mathMultiply">
                <a:avLst>
                  <a:gd name="adj1" fmla="val 0"/>
                </a:avLst>
              </a:prstGeom>
              <a:solidFill>
                <a:srgbClr val="FF0000"/>
              </a:solidFill>
              <a:ln w="19050">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sp>
            <p:nvSpPr>
              <p:cNvPr id="79" name="Multiplication Sign 78">
                <a:extLst>
                  <a:ext uri="{FF2B5EF4-FFF2-40B4-BE49-F238E27FC236}">
                    <a16:creationId xmlns:a16="http://schemas.microsoft.com/office/drawing/2014/main" id="{76037710-1A8C-4D95-B643-0DB98FA73213}"/>
                  </a:ext>
                </a:extLst>
              </p:cNvPr>
              <p:cNvSpPr/>
              <p:nvPr/>
            </p:nvSpPr>
            <p:spPr>
              <a:xfrm>
                <a:off x="6924788" y="3268140"/>
                <a:ext cx="431217" cy="423984"/>
              </a:xfrm>
              <a:prstGeom prst="mathMultiply">
                <a:avLst>
                  <a:gd name="adj1" fmla="val 0"/>
                </a:avLst>
              </a:prstGeom>
              <a:solidFill>
                <a:srgbClr val="FF0000"/>
              </a:solidFill>
              <a:ln w="19050">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p:grpSp>
          <p:nvGrpSpPr>
            <p:cNvPr id="80" name="Group 79">
              <a:extLst>
                <a:ext uri="{FF2B5EF4-FFF2-40B4-BE49-F238E27FC236}">
                  <a16:creationId xmlns:a16="http://schemas.microsoft.com/office/drawing/2014/main" id="{80806E9B-03A0-4C51-90BF-033BBC6A44AF}"/>
                </a:ext>
              </a:extLst>
            </p:cNvPr>
            <p:cNvGrpSpPr/>
            <p:nvPr/>
          </p:nvGrpSpPr>
          <p:grpSpPr>
            <a:xfrm>
              <a:off x="7788108" y="2639994"/>
              <a:ext cx="994979" cy="172632"/>
              <a:chOff x="279968" y="245988"/>
              <a:chExt cx="487700" cy="94821"/>
            </a:xfrm>
            <a:solidFill>
              <a:srgbClr val="C00000"/>
            </a:solidFill>
          </p:grpSpPr>
          <p:grpSp>
            <p:nvGrpSpPr>
              <p:cNvPr id="81" name="Group 80">
                <a:extLst>
                  <a:ext uri="{FF2B5EF4-FFF2-40B4-BE49-F238E27FC236}">
                    <a16:creationId xmlns:a16="http://schemas.microsoft.com/office/drawing/2014/main" id="{E44AFCDC-141C-44DF-AF04-F79548944B49}"/>
                  </a:ext>
                </a:extLst>
              </p:cNvPr>
              <p:cNvGrpSpPr/>
              <p:nvPr/>
            </p:nvGrpSpPr>
            <p:grpSpPr>
              <a:xfrm>
                <a:off x="464929" y="245988"/>
                <a:ext cx="302739" cy="94821"/>
                <a:chOff x="504575" y="245988"/>
                <a:chExt cx="302739" cy="94821"/>
              </a:xfrm>
              <a:grpFill/>
            </p:grpSpPr>
            <p:sp>
              <p:nvSpPr>
                <p:cNvPr id="83" name="Multiplication Sign 82">
                  <a:extLst>
                    <a:ext uri="{FF2B5EF4-FFF2-40B4-BE49-F238E27FC236}">
                      <a16:creationId xmlns:a16="http://schemas.microsoft.com/office/drawing/2014/main" id="{2DABF6E6-AB32-4B50-901C-4A5EBDB4F444}"/>
                    </a:ext>
                  </a:extLst>
                </p:cNvPr>
                <p:cNvSpPr/>
                <p:nvPr/>
              </p:nvSpPr>
              <p:spPr>
                <a:xfrm flipH="1">
                  <a:off x="504575" y="245988"/>
                  <a:ext cx="94821" cy="94821"/>
                </a:xfrm>
                <a:prstGeom prst="mathMultiply">
                  <a:avLst>
                    <a:gd name="adj1" fmla="val 0"/>
                  </a:avLst>
                </a:prstGeom>
                <a:solidFill>
                  <a:srgbClr val="00B0F0"/>
                </a:solidFill>
                <a:ln w="19050">
                  <a:solidFill>
                    <a:srgbClr val="0070C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sp>
              <p:nvSpPr>
                <p:cNvPr id="84" name="Multiplication Sign 83">
                  <a:extLst>
                    <a:ext uri="{FF2B5EF4-FFF2-40B4-BE49-F238E27FC236}">
                      <a16:creationId xmlns:a16="http://schemas.microsoft.com/office/drawing/2014/main" id="{42490E6E-4DEA-4336-AB01-40A7046848D1}"/>
                    </a:ext>
                  </a:extLst>
                </p:cNvPr>
                <p:cNvSpPr/>
                <p:nvPr/>
              </p:nvSpPr>
              <p:spPr>
                <a:xfrm flipH="1">
                  <a:off x="712493" y="245988"/>
                  <a:ext cx="94821" cy="94821"/>
                </a:xfrm>
                <a:prstGeom prst="mathMultiply">
                  <a:avLst>
                    <a:gd name="adj1" fmla="val 0"/>
                  </a:avLst>
                </a:prstGeom>
                <a:solidFill>
                  <a:srgbClr val="00B0F0"/>
                </a:solidFill>
                <a:ln w="19050">
                  <a:solidFill>
                    <a:srgbClr val="0070C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p:sp>
            <p:nvSpPr>
              <p:cNvPr id="82" name="Multiplication Sign 81">
                <a:extLst>
                  <a:ext uri="{FF2B5EF4-FFF2-40B4-BE49-F238E27FC236}">
                    <a16:creationId xmlns:a16="http://schemas.microsoft.com/office/drawing/2014/main" id="{8F1DCD88-7E31-4966-A89B-811D503D5658}"/>
                  </a:ext>
                </a:extLst>
              </p:cNvPr>
              <p:cNvSpPr/>
              <p:nvPr/>
            </p:nvSpPr>
            <p:spPr>
              <a:xfrm flipH="1">
                <a:off x="279968" y="245988"/>
                <a:ext cx="94797" cy="94535"/>
              </a:xfrm>
              <a:prstGeom prst="mathMultiply">
                <a:avLst>
                  <a:gd name="adj1" fmla="val 0"/>
                </a:avLst>
              </a:prstGeom>
              <a:solidFill>
                <a:srgbClr val="00B0F0"/>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p:grpSp>
      <p:grpSp>
        <p:nvGrpSpPr>
          <p:cNvPr id="109" name="Group 108">
            <a:extLst>
              <a:ext uri="{FF2B5EF4-FFF2-40B4-BE49-F238E27FC236}">
                <a16:creationId xmlns:a16="http://schemas.microsoft.com/office/drawing/2014/main" id="{FA28FEAA-6A66-4D30-94E6-33E50715B688}"/>
              </a:ext>
            </a:extLst>
          </p:cNvPr>
          <p:cNvGrpSpPr/>
          <p:nvPr/>
        </p:nvGrpSpPr>
        <p:grpSpPr>
          <a:xfrm>
            <a:off x="838200" y="2260449"/>
            <a:ext cx="6182115" cy="3078633"/>
            <a:chOff x="119905" y="1701123"/>
            <a:chExt cx="6182115" cy="3078633"/>
          </a:xfrm>
        </p:grpSpPr>
        <p:sp>
          <p:nvSpPr>
            <p:cNvPr id="44" name="Text Box 1189">
              <a:extLst>
                <a:ext uri="{FF2B5EF4-FFF2-40B4-BE49-F238E27FC236}">
                  <a16:creationId xmlns:a16="http://schemas.microsoft.com/office/drawing/2014/main" id="{88EACC98-68F7-428D-BB99-6FC093BBD035}"/>
                </a:ext>
              </a:extLst>
            </p:cNvPr>
            <p:cNvSpPr txBox="1"/>
            <p:nvPr/>
          </p:nvSpPr>
          <p:spPr>
            <a:xfrm>
              <a:off x="119905" y="4259669"/>
              <a:ext cx="5087086" cy="520087"/>
            </a:xfrm>
            <a:prstGeom prst="rect">
              <a:avLst/>
            </a:prstGeom>
            <a:noFill/>
            <a:ln w="3175">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r">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User preferences on the target network</a:t>
              </a:r>
            </a:p>
          </p:txBody>
        </p:sp>
        <p:grpSp>
          <p:nvGrpSpPr>
            <p:cNvPr id="103" name="Group 102">
              <a:extLst>
                <a:ext uri="{FF2B5EF4-FFF2-40B4-BE49-F238E27FC236}">
                  <a16:creationId xmlns:a16="http://schemas.microsoft.com/office/drawing/2014/main" id="{586A88A3-2119-4ADE-BC8E-8DFF53E208AA}"/>
                </a:ext>
              </a:extLst>
            </p:cNvPr>
            <p:cNvGrpSpPr/>
            <p:nvPr/>
          </p:nvGrpSpPr>
          <p:grpSpPr>
            <a:xfrm>
              <a:off x="987208" y="1701123"/>
              <a:ext cx="5314812" cy="2917863"/>
              <a:chOff x="987208" y="1701123"/>
              <a:chExt cx="5314812" cy="2917863"/>
            </a:xfrm>
          </p:grpSpPr>
          <p:grpSp>
            <p:nvGrpSpPr>
              <p:cNvPr id="102" name="Group 101">
                <a:extLst>
                  <a:ext uri="{FF2B5EF4-FFF2-40B4-BE49-F238E27FC236}">
                    <a16:creationId xmlns:a16="http://schemas.microsoft.com/office/drawing/2014/main" id="{60F12A69-B37B-4472-B0DA-562E561EB5B5}"/>
                  </a:ext>
                </a:extLst>
              </p:cNvPr>
              <p:cNvGrpSpPr/>
              <p:nvPr/>
            </p:nvGrpSpPr>
            <p:grpSpPr>
              <a:xfrm>
                <a:off x="987208" y="1701123"/>
                <a:ext cx="5286385" cy="1712721"/>
                <a:chOff x="987208" y="1701123"/>
                <a:chExt cx="5286385" cy="1712721"/>
              </a:xfrm>
            </p:grpSpPr>
            <p:cxnSp>
              <p:nvCxnSpPr>
                <p:cNvPr id="7" name="Straight Connector 6">
                  <a:extLst>
                    <a:ext uri="{FF2B5EF4-FFF2-40B4-BE49-F238E27FC236}">
                      <a16:creationId xmlns:a16="http://schemas.microsoft.com/office/drawing/2014/main" id="{CA89401C-9535-490B-89EB-7C03FD9A180C}"/>
                    </a:ext>
                  </a:extLst>
                </p:cNvPr>
                <p:cNvCxnSpPr>
                  <a:cxnSpLocks/>
                </p:cNvCxnSpPr>
                <p:nvPr/>
              </p:nvCxnSpPr>
              <p:spPr>
                <a:xfrm>
                  <a:off x="6175110" y="1701123"/>
                  <a:ext cx="0" cy="1593294"/>
                </a:xfrm>
                <a:prstGeom prst="line">
                  <a:avLst/>
                </a:prstGeom>
                <a:ln w="12700">
                  <a:solidFill>
                    <a:schemeClr val="bg1">
                      <a:lumMod val="75000"/>
                    </a:schemeClr>
                  </a:solidFill>
                  <a:prstDash val="dash"/>
                </a:ln>
              </p:spPr>
              <p:style>
                <a:lnRef idx="1">
                  <a:schemeClr val="dk1"/>
                </a:lnRef>
                <a:fillRef idx="0">
                  <a:schemeClr val="dk1"/>
                </a:fillRef>
                <a:effectRef idx="0">
                  <a:schemeClr val="dk1"/>
                </a:effectRef>
                <a:fontRef idx="minor">
                  <a:schemeClr val="tx1"/>
                </a:fontRef>
              </p:style>
            </p:cxnSp>
            <p:sp>
              <p:nvSpPr>
                <p:cNvPr id="4" name="Text Box 1555">
                  <a:extLst>
                    <a:ext uri="{FF2B5EF4-FFF2-40B4-BE49-F238E27FC236}">
                      <a16:creationId xmlns:a16="http://schemas.microsoft.com/office/drawing/2014/main" id="{73D04F67-1DAD-44CA-B8FA-B11F2FECA41A}"/>
                    </a:ext>
                  </a:extLst>
                </p:cNvPr>
                <p:cNvSpPr txBox="1"/>
                <p:nvPr/>
              </p:nvSpPr>
              <p:spPr>
                <a:xfrm>
                  <a:off x="987208" y="3043393"/>
                  <a:ext cx="4203203" cy="37045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07000"/>
                    </a:lnSpc>
                    <a:spcAft>
                      <a:spcPts val="800"/>
                    </a:spcAft>
                  </a:pPr>
                  <a:r>
                    <a:rPr lang="en-US" sz="2000" dirty="0">
                      <a:latin typeface="Calibri" panose="020F0502020204030204" pitchFamily="34" charset="0"/>
                      <a:ea typeface="Calibri" panose="020F0502020204030204" pitchFamily="34" charset="0"/>
                      <a:cs typeface="Times New Roman" panose="02020603050405020304" pitchFamily="18" charset="0"/>
                    </a:rPr>
                    <a:t>Interactions on </a:t>
                  </a:r>
                  <a:r>
                    <a:rPr lang="en-US" sz="2000" b="1" dirty="0">
                      <a:latin typeface="Calibri" panose="020F0502020204030204" pitchFamily="34" charset="0"/>
                      <a:ea typeface="Calibri" panose="020F0502020204030204" pitchFamily="34" charset="0"/>
                      <a:cs typeface="Times New Roman" panose="02020603050405020304" pitchFamily="18" charset="0"/>
                    </a:rPr>
                    <a:t>target</a:t>
                  </a:r>
                  <a:r>
                    <a:rPr lang="en-US" sz="2000" dirty="0">
                      <a:latin typeface="Calibri" panose="020F0502020204030204" pitchFamily="34" charset="0"/>
                      <a:ea typeface="Calibri" panose="020F0502020204030204" pitchFamily="34" charset="0"/>
                      <a:cs typeface="Times New Roman" panose="02020603050405020304" pitchFamily="18" charset="0"/>
                    </a:rPr>
                    <a:t> network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Multiplication Sign 17">
                  <a:extLst>
                    <a:ext uri="{FF2B5EF4-FFF2-40B4-BE49-F238E27FC236}">
                      <a16:creationId xmlns:a16="http://schemas.microsoft.com/office/drawing/2014/main" id="{A4EE8694-966A-4DEA-A456-FDD3AEC7E2BA}"/>
                    </a:ext>
                  </a:extLst>
                </p:cNvPr>
                <p:cNvSpPr/>
                <p:nvPr/>
              </p:nvSpPr>
              <p:spPr>
                <a:xfrm>
                  <a:off x="6076625" y="3160701"/>
                  <a:ext cx="196968" cy="195135"/>
                </a:xfrm>
                <a:prstGeom prst="mathMultiply">
                  <a:avLst>
                    <a:gd name="adj1" fmla="val 0"/>
                  </a:avLst>
                </a:prstGeom>
                <a:ln w="19050"/>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pic>
              <p:nvPicPr>
                <p:cNvPr id="68" name="Picture 2" descr="Image result for twitter and youtube logos">
                  <a:extLst>
                    <a:ext uri="{FF2B5EF4-FFF2-40B4-BE49-F238E27FC236}">
                      <a16:creationId xmlns:a16="http://schemas.microsoft.com/office/drawing/2014/main" id="{563CAF3E-E044-4C6F-8BE4-56792F185115}"/>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l="71010" t="-1745" r="-1853" b="-1034"/>
                <a:stretch/>
              </p:blipFill>
              <p:spPr bwMode="auto">
                <a:xfrm>
                  <a:off x="5304879" y="3114981"/>
                  <a:ext cx="276086" cy="253006"/>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71" name="Left Brace 70">
                  <a:extLst>
                    <a:ext uri="{FF2B5EF4-FFF2-40B4-BE49-F238E27FC236}">
                      <a16:creationId xmlns:a16="http://schemas.microsoft.com/office/drawing/2014/main" id="{A0407E28-E1E5-4483-8B9B-601FD73FD670}"/>
                    </a:ext>
                  </a:extLst>
                </p:cNvPr>
                <p:cNvSpPr/>
                <p:nvPr/>
              </p:nvSpPr>
              <p:spPr>
                <a:xfrm>
                  <a:off x="5742090" y="3068640"/>
                  <a:ext cx="171285" cy="334811"/>
                </a:xfrm>
                <a:prstGeom prst="leftBrace">
                  <a:avLst/>
                </a:prstGeom>
                <a:ln w="12700">
                  <a:solidFill>
                    <a:schemeClr val="tx1"/>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grpSp>
          <p:grpSp>
            <p:nvGrpSpPr>
              <p:cNvPr id="93" name="Group 92">
                <a:extLst>
                  <a:ext uri="{FF2B5EF4-FFF2-40B4-BE49-F238E27FC236}">
                    <a16:creationId xmlns:a16="http://schemas.microsoft.com/office/drawing/2014/main" id="{57E0CEA8-A791-4097-BE36-43D8B1C146BF}"/>
                  </a:ext>
                </a:extLst>
              </p:cNvPr>
              <p:cNvGrpSpPr/>
              <p:nvPr/>
            </p:nvGrpSpPr>
            <p:grpSpPr>
              <a:xfrm>
                <a:off x="5700051" y="4339504"/>
                <a:ext cx="601969" cy="279482"/>
                <a:chOff x="5700051" y="4339504"/>
                <a:chExt cx="601969" cy="279482"/>
              </a:xfrm>
            </p:grpSpPr>
            <p:pic>
              <p:nvPicPr>
                <p:cNvPr id="7170" name="Picture 2" descr="Image result for preferences icon">
                  <a:extLst>
                    <a:ext uri="{FF2B5EF4-FFF2-40B4-BE49-F238E27FC236}">
                      <a16:creationId xmlns:a16="http://schemas.microsoft.com/office/drawing/2014/main" id="{7D7CFF64-1C4F-4DAB-A521-312E0609197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33022" y="4345025"/>
                  <a:ext cx="268998" cy="268440"/>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12" descr="Image result for user icon">
                  <a:extLst>
                    <a:ext uri="{FF2B5EF4-FFF2-40B4-BE49-F238E27FC236}">
                      <a16:creationId xmlns:a16="http://schemas.microsoft.com/office/drawing/2014/main" id="{D77DEBA1-F056-4D2A-AB83-A244D2B88F05}"/>
                    </a:ext>
                  </a:extLst>
                </p:cNvPr>
                <p:cNvPicPr>
                  <a:picLocks noChangeAspect="1" noChangeArrowheads="1"/>
                </p:cNvPicPr>
                <p:nvPr/>
              </p:nvPicPr>
              <p:blipFill>
                <a:blip r:embed="rId14">
                  <a:biLevel thresh="75000"/>
                  <a:extLst>
                    <a:ext uri="{28A0092B-C50C-407E-A947-70E740481C1C}">
                      <a14:useLocalDpi xmlns:a14="http://schemas.microsoft.com/office/drawing/2010/main" val="0"/>
                    </a:ext>
                  </a:extLst>
                </a:blip>
                <a:srcRect/>
                <a:stretch>
                  <a:fillRect/>
                </a:stretch>
              </p:blipFill>
              <p:spPr bwMode="auto">
                <a:xfrm>
                  <a:off x="5700051" y="4339504"/>
                  <a:ext cx="279482" cy="279482"/>
                </a:xfrm>
                <a:prstGeom prst="rect">
                  <a:avLst/>
                </a:prstGeom>
                <a:noFill/>
                <a:extLst>
                  <a:ext uri="{909E8E84-426E-40DD-AFC4-6F175D3DCCD1}">
                    <a14:hiddenFill xmlns:a14="http://schemas.microsoft.com/office/drawing/2010/main">
                      <a:solidFill>
                        <a:srgbClr val="FFFFFF"/>
                      </a:solidFill>
                    </a14:hiddenFill>
                  </a:ext>
                </a:extLst>
              </p:spPr>
            </p:pic>
          </p:grpSp>
        </p:grpSp>
      </p:grpSp>
      <p:grpSp>
        <p:nvGrpSpPr>
          <p:cNvPr id="89" name="Group 88">
            <a:extLst>
              <a:ext uri="{FF2B5EF4-FFF2-40B4-BE49-F238E27FC236}">
                <a16:creationId xmlns:a16="http://schemas.microsoft.com/office/drawing/2014/main" id="{EEB74525-F794-4AD6-888F-02EA4DE03FA6}"/>
              </a:ext>
            </a:extLst>
          </p:cNvPr>
          <p:cNvGrpSpPr/>
          <p:nvPr/>
        </p:nvGrpSpPr>
        <p:grpSpPr>
          <a:xfrm>
            <a:off x="7270020" y="4518020"/>
            <a:ext cx="726722" cy="682352"/>
            <a:chOff x="6498385" y="3969524"/>
            <a:chExt cx="726722" cy="682352"/>
          </a:xfrm>
        </p:grpSpPr>
        <p:sp>
          <p:nvSpPr>
            <p:cNvPr id="46" name="Arrow: Down 45">
              <a:extLst>
                <a:ext uri="{FF2B5EF4-FFF2-40B4-BE49-F238E27FC236}">
                  <a16:creationId xmlns:a16="http://schemas.microsoft.com/office/drawing/2014/main" id="{21B0B050-8068-4122-83B5-50ABF2DF93E1}"/>
                </a:ext>
              </a:extLst>
            </p:cNvPr>
            <p:cNvSpPr/>
            <p:nvPr/>
          </p:nvSpPr>
          <p:spPr>
            <a:xfrm rot="16200000">
              <a:off x="6789786" y="4119990"/>
              <a:ext cx="143919" cy="726722"/>
            </a:xfrm>
            <a:prstGeom prst="downArrow">
              <a:avLst>
                <a:gd name="adj1" fmla="val 50000"/>
                <a:gd name="adj2" fmla="val 71118"/>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Arrow: Down 46">
              <a:extLst>
                <a:ext uri="{FF2B5EF4-FFF2-40B4-BE49-F238E27FC236}">
                  <a16:creationId xmlns:a16="http://schemas.microsoft.com/office/drawing/2014/main" id="{8F03850D-188E-4D74-B840-3B67820A35FB}"/>
                </a:ext>
              </a:extLst>
            </p:cNvPr>
            <p:cNvSpPr/>
            <p:nvPr/>
          </p:nvSpPr>
          <p:spPr>
            <a:xfrm>
              <a:off x="6652727" y="3973613"/>
              <a:ext cx="101245" cy="249609"/>
            </a:xfrm>
            <a:prstGeom prst="downArrow">
              <a:avLst>
                <a:gd name="adj1" fmla="val 50000"/>
                <a:gd name="adj2" fmla="val 71118"/>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Arrow: Down 47">
              <a:extLst>
                <a:ext uri="{FF2B5EF4-FFF2-40B4-BE49-F238E27FC236}">
                  <a16:creationId xmlns:a16="http://schemas.microsoft.com/office/drawing/2014/main" id="{0E0FB47F-CCE0-4A74-8154-FE295C5ACF8F}"/>
                </a:ext>
              </a:extLst>
            </p:cNvPr>
            <p:cNvSpPr/>
            <p:nvPr/>
          </p:nvSpPr>
          <p:spPr>
            <a:xfrm>
              <a:off x="6953808" y="3969524"/>
              <a:ext cx="101245" cy="249609"/>
            </a:xfrm>
            <a:prstGeom prst="downArrow">
              <a:avLst>
                <a:gd name="adj1" fmla="val 50000"/>
                <a:gd name="adj2" fmla="val 71118"/>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8" name="Group 87">
              <a:extLst>
                <a:ext uri="{FF2B5EF4-FFF2-40B4-BE49-F238E27FC236}">
                  <a16:creationId xmlns:a16="http://schemas.microsoft.com/office/drawing/2014/main" id="{71707F35-F959-4762-80E6-9BB28BA19C23}"/>
                </a:ext>
              </a:extLst>
            </p:cNvPr>
            <p:cNvGrpSpPr/>
            <p:nvPr/>
          </p:nvGrpSpPr>
          <p:grpSpPr>
            <a:xfrm>
              <a:off x="6600079" y="4340170"/>
              <a:ext cx="523332" cy="311706"/>
              <a:chOff x="6360371" y="4612669"/>
              <a:chExt cx="523332" cy="311706"/>
            </a:xfrm>
          </p:grpSpPr>
          <p:sp>
            <p:nvSpPr>
              <p:cNvPr id="86" name="Oval 85">
                <a:extLst>
                  <a:ext uri="{FF2B5EF4-FFF2-40B4-BE49-F238E27FC236}">
                    <a16:creationId xmlns:a16="http://schemas.microsoft.com/office/drawing/2014/main" id="{611CDCD9-7E32-4F13-9CD3-976F52F9CBF1}"/>
                  </a:ext>
                </a:extLst>
              </p:cNvPr>
              <p:cNvSpPr/>
              <p:nvPr/>
            </p:nvSpPr>
            <p:spPr>
              <a:xfrm>
                <a:off x="6458799" y="4615205"/>
                <a:ext cx="281292" cy="281292"/>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mc:AlternateContent xmlns:mc="http://schemas.openxmlformats.org/markup-compatibility/2006" xmlns:a14="http://schemas.microsoft.com/office/drawing/2010/main">
            <mc:Choice Requires="a14">
              <p:sp>
                <p:nvSpPr>
                  <p:cNvPr id="87" name="Text Box 1554">
                    <a:extLst>
                      <a:ext uri="{FF2B5EF4-FFF2-40B4-BE49-F238E27FC236}">
                        <a16:creationId xmlns:a16="http://schemas.microsoft.com/office/drawing/2014/main" id="{C6A87CDE-52F0-424B-8160-75DCF9AA287C}"/>
                      </a:ext>
                    </a:extLst>
                  </p:cNvPr>
                  <p:cNvSpPr txBox="1"/>
                  <p:nvPr/>
                </p:nvSpPr>
                <p:spPr>
                  <a:xfrm>
                    <a:off x="6360371" y="4612669"/>
                    <a:ext cx="523332" cy="311706"/>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r>
                            <a:rPr lang="en-US" sz="1200" i="1" dirty="0">
                              <a:latin typeface="Cambria Math" panose="02040503050406030204" pitchFamily="18" charset="0"/>
                              <a:ea typeface="Cambria Math" panose="02040503050406030204" pitchFamily="18" charset="0"/>
                            </a:rPr>
                            <m:t>∑</m:t>
                          </m:r>
                        </m:oMath>
                      </m:oMathPara>
                    </a14:m>
                    <a:endParaRPr lang="en-SG" sz="1200" dirty="0"/>
                  </a:p>
                </p:txBody>
              </p:sp>
            </mc:Choice>
            <mc:Fallback xmlns="">
              <p:sp>
                <p:nvSpPr>
                  <p:cNvPr id="87" name="Text Box 1554">
                    <a:extLst>
                      <a:ext uri="{FF2B5EF4-FFF2-40B4-BE49-F238E27FC236}">
                        <a16:creationId xmlns:a16="http://schemas.microsoft.com/office/drawing/2014/main" id="{C6A87CDE-52F0-424B-8160-75DCF9AA287C}"/>
                      </a:ext>
                    </a:extLst>
                  </p:cNvPr>
                  <p:cNvSpPr txBox="1">
                    <a:spLocks noRot="1" noChangeAspect="1" noMove="1" noResize="1" noEditPoints="1" noAdjustHandles="1" noChangeArrowheads="1" noChangeShapeType="1" noTextEdit="1"/>
                  </p:cNvSpPr>
                  <p:nvPr/>
                </p:nvSpPr>
                <p:spPr>
                  <a:xfrm>
                    <a:off x="6360371" y="4612669"/>
                    <a:ext cx="523332" cy="311706"/>
                  </a:xfrm>
                  <a:prstGeom prst="rect">
                    <a:avLst/>
                  </a:prstGeom>
                  <a:blipFill>
                    <a:blip r:embed="rId15"/>
                    <a:stretch>
                      <a:fillRect/>
                    </a:stretch>
                  </a:blipFill>
                  <a:ln w="6350">
                    <a:noFill/>
                  </a:ln>
                </p:spPr>
                <p:txBody>
                  <a:bodyPr/>
                  <a:lstStyle/>
                  <a:p>
                    <a:r>
                      <a:rPr lang="en-SG">
                        <a:noFill/>
                      </a:rPr>
                      <a:t> </a:t>
                    </a:r>
                  </a:p>
                </p:txBody>
              </p:sp>
            </mc:Fallback>
          </mc:AlternateContent>
        </p:grpSp>
      </p:grpSp>
      <p:grpSp>
        <p:nvGrpSpPr>
          <p:cNvPr id="110" name="Group 109">
            <a:extLst>
              <a:ext uri="{FF2B5EF4-FFF2-40B4-BE49-F238E27FC236}">
                <a16:creationId xmlns:a16="http://schemas.microsoft.com/office/drawing/2014/main" id="{AC7B13F6-7F8C-4EC4-B0B6-01A6D53D5255}"/>
              </a:ext>
            </a:extLst>
          </p:cNvPr>
          <p:cNvGrpSpPr/>
          <p:nvPr/>
        </p:nvGrpSpPr>
        <p:grpSpPr>
          <a:xfrm>
            <a:off x="8222875" y="2264442"/>
            <a:ext cx="268998" cy="2908349"/>
            <a:chOff x="7504580" y="1705116"/>
            <a:chExt cx="268998" cy="2908349"/>
          </a:xfrm>
        </p:grpSpPr>
        <p:grpSp>
          <p:nvGrpSpPr>
            <p:cNvPr id="104" name="Group 103">
              <a:extLst>
                <a:ext uri="{FF2B5EF4-FFF2-40B4-BE49-F238E27FC236}">
                  <a16:creationId xmlns:a16="http://schemas.microsoft.com/office/drawing/2014/main" id="{14668483-8175-4C08-A02B-7CC62D45F7F6}"/>
                </a:ext>
              </a:extLst>
            </p:cNvPr>
            <p:cNvGrpSpPr/>
            <p:nvPr/>
          </p:nvGrpSpPr>
          <p:grpSpPr>
            <a:xfrm>
              <a:off x="7523457" y="1705116"/>
              <a:ext cx="196968" cy="1650720"/>
              <a:chOff x="7523457" y="1705116"/>
              <a:chExt cx="196968" cy="1650720"/>
            </a:xfrm>
          </p:grpSpPr>
          <p:cxnSp>
            <p:nvCxnSpPr>
              <p:cNvPr id="5" name="Straight Connector 4">
                <a:extLst>
                  <a:ext uri="{FF2B5EF4-FFF2-40B4-BE49-F238E27FC236}">
                    <a16:creationId xmlns:a16="http://schemas.microsoft.com/office/drawing/2014/main" id="{365AEE45-52BF-4D1A-8619-8E352C7B8B5E}"/>
                  </a:ext>
                </a:extLst>
              </p:cNvPr>
              <p:cNvCxnSpPr>
                <a:cxnSpLocks/>
              </p:cNvCxnSpPr>
              <p:nvPr/>
            </p:nvCxnSpPr>
            <p:spPr>
              <a:xfrm>
                <a:off x="7621941" y="1705116"/>
                <a:ext cx="0" cy="1585309"/>
              </a:xfrm>
              <a:prstGeom prst="line">
                <a:avLst/>
              </a:prstGeom>
              <a:ln w="12700">
                <a:solidFill>
                  <a:schemeClr val="bg1">
                    <a:lumMod val="75000"/>
                  </a:schemeClr>
                </a:solidFill>
                <a:prstDash val="dash"/>
              </a:ln>
            </p:spPr>
            <p:style>
              <a:lnRef idx="1">
                <a:schemeClr val="dk1"/>
              </a:lnRef>
              <a:fillRef idx="0">
                <a:schemeClr val="dk1"/>
              </a:fillRef>
              <a:effectRef idx="0">
                <a:schemeClr val="dk1"/>
              </a:effectRef>
              <a:fontRef idx="minor">
                <a:schemeClr val="tx1"/>
              </a:fontRef>
            </p:style>
          </p:cxnSp>
          <p:sp>
            <p:nvSpPr>
              <p:cNvPr id="19" name="Multiplication Sign 18">
                <a:extLst>
                  <a:ext uri="{FF2B5EF4-FFF2-40B4-BE49-F238E27FC236}">
                    <a16:creationId xmlns:a16="http://schemas.microsoft.com/office/drawing/2014/main" id="{FB5E7D87-0684-4434-8A22-83518560F137}"/>
                  </a:ext>
                </a:extLst>
              </p:cNvPr>
              <p:cNvSpPr/>
              <p:nvPr/>
            </p:nvSpPr>
            <p:spPr>
              <a:xfrm>
                <a:off x="7523457" y="3160701"/>
                <a:ext cx="196968" cy="195135"/>
              </a:xfrm>
              <a:prstGeom prst="mathMultiply">
                <a:avLst>
                  <a:gd name="adj1" fmla="val 0"/>
                </a:avLst>
              </a:prstGeom>
              <a:ln w="19050"/>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p:pic>
          <p:nvPicPr>
            <p:cNvPr id="91" name="Picture 2" descr="Image result for preferences icon">
              <a:extLst>
                <a:ext uri="{FF2B5EF4-FFF2-40B4-BE49-F238E27FC236}">
                  <a16:creationId xmlns:a16="http://schemas.microsoft.com/office/drawing/2014/main" id="{715324CD-DBA2-417E-9234-68FF2207A3D0}"/>
                </a:ext>
              </a:extLst>
            </p:cNvPr>
            <p:cNvPicPr>
              <a:picLocks noChangeAspect="1" noChangeArrowheads="1"/>
            </p:cNvPicPr>
            <p:nvPr/>
          </p:nvPicPr>
          <p:blipFill>
            <a:blip r:embed="rId1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04580" y="4345025"/>
              <a:ext cx="268998" cy="26844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8" name="Group 107">
            <a:extLst>
              <a:ext uri="{FF2B5EF4-FFF2-40B4-BE49-F238E27FC236}">
                <a16:creationId xmlns:a16="http://schemas.microsoft.com/office/drawing/2014/main" id="{5CD0891E-3556-41B7-BEBE-9429FBDE247E}"/>
              </a:ext>
            </a:extLst>
          </p:cNvPr>
          <p:cNvGrpSpPr/>
          <p:nvPr/>
        </p:nvGrpSpPr>
        <p:grpSpPr>
          <a:xfrm>
            <a:off x="8672915" y="4518020"/>
            <a:ext cx="1156017" cy="682352"/>
            <a:chOff x="7954620" y="3958694"/>
            <a:chExt cx="1156017" cy="682352"/>
          </a:xfrm>
        </p:grpSpPr>
        <p:pic>
          <p:nvPicPr>
            <p:cNvPr id="92" name="Picture 2" descr="Image result for preferences icon">
              <a:extLst>
                <a:ext uri="{FF2B5EF4-FFF2-40B4-BE49-F238E27FC236}">
                  <a16:creationId xmlns:a16="http://schemas.microsoft.com/office/drawing/2014/main" id="{2E742C5B-9A7E-48AD-B9B6-ACBAB171DD53}"/>
                </a:ext>
              </a:extLst>
            </p:cNvPr>
            <p:cNvPicPr>
              <a:picLocks noChangeAspect="1" noChangeArrowheads="1"/>
            </p:cNvPicPr>
            <p:nvPr/>
          </p:nvPicPr>
          <p:blipFill>
            <a:blip r:embed="rId1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841639" y="4345025"/>
              <a:ext cx="268998" cy="268440"/>
            </a:xfrm>
            <a:prstGeom prst="rect">
              <a:avLst/>
            </a:prstGeom>
            <a:noFill/>
            <a:extLst>
              <a:ext uri="{909E8E84-426E-40DD-AFC4-6F175D3DCCD1}">
                <a14:hiddenFill xmlns:a14="http://schemas.microsoft.com/office/drawing/2010/main">
                  <a:solidFill>
                    <a:srgbClr val="FFFFFF"/>
                  </a:solidFill>
                </a14:hiddenFill>
              </a:ext>
            </a:extLst>
          </p:spPr>
        </p:pic>
        <p:grpSp>
          <p:nvGrpSpPr>
            <p:cNvPr id="94" name="Group 93">
              <a:extLst>
                <a:ext uri="{FF2B5EF4-FFF2-40B4-BE49-F238E27FC236}">
                  <a16:creationId xmlns:a16="http://schemas.microsoft.com/office/drawing/2014/main" id="{C838DE73-CEFD-469A-8600-19531F852E9E}"/>
                </a:ext>
              </a:extLst>
            </p:cNvPr>
            <p:cNvGrpSpPr/>
            <p:nvPr/>
          </p:nvGrpSpPr>
          <p:grpSpPr>
            <a:xfrm>
              <a:off x="7954620" y="3958694"/>
              <a:ext cx="726722" cy="682352"/>
              <a:chOff x="6498385" y="3969524"/>
              <a:chExt cx="726722" cy="682352"/>
            </a:xfrm>
          </p:grpSpPr>
          <p:sp>
            <p:nvSpPr>
              <p:cNvPr id="95" name="Arrow: Down 94">
                <a:extLst>
                  <a:ext uri="{FF2B5EF4-FFF2-40B4-BE49-F238E27FC236}">
                    <a16:creationId xmlns:a16="http://schemas.microsoft.com/office/drawing/2014/main" id="{F212EE5E-2A98-4DD2-8466-5923CBB24755}"/>
                  </a:ext>
                </a:extLst>
              </p:cNvPr>
              <p:cNvSpPr/>
              <p:nvPr/>
            </p:nvSpPr>
            <p:spPr>
              <a:xfrm rot="16200000">
                <a:off x="6789786" y="4119990"/>
                <a:ext cx="143919" cy="726722"/>
              </a:xfrm>
              <a:prstGeom prst="downArrow">
                <a:avLst>
                  <a:gd name="adj1" fmla="val 50000"/>
                  <a:gd name="adj2" fmla="val 71118"/>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Arrow: Down 95">
                <a:extLst>
                  <a:ext uri="{FF2B5EF4-FFF2-40B4-BE49-F238E27FC236}">
                    <a16:creationId xmlns:a16="http://schemas.microsoft.com/office/drawing/2014/main" id="{511A3356-A59A-4AC5-9491-8A3AE1C53AD1}"/>
                  </a:ext>
                </a:extLst>
              </p:cNvPr>
              <p:cNvSpPr/>
              <p:nvPr/>
            </p:nvSpPr>
            <p:spPr>
              <a:xfrm>
                <a:off x="6652727" y="3973613"/>
                <a:ext cx="101245" cy="249609"/>
              </a:xfrm>
              <a:prstGeom prst="downArrow">
                <a:avLst>
                  <a:gd name="adj1" fmla="val 50000"/>
                  <a:gd name="adj2" fmla="val 71118"/>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Arrow: Down 96">
                <a:extLst>
                  <a:ext uri="{FF2B5EF4-FFF2-40B4-BE49-F238E27FC236}">
                    <a16:creationId xmlns:a16="http://schemas.microsoft.com/office/drawing/2014/main" id="{DFE1D50C-3D23-4C24-A6E4-1C695915521E}"/>
                  </a:ext>
                </a:extLst>
              </p:cNvPr>
              <p:cNvSpPr/>
              <p:nvPr/>
            </p:nvSpPr>
            <p:spPr>
              <a:xfrm>
                <a:off x="6953808" y="3969524"/>
                <a:ext cx="101245" cy="249609"/>
              </a:xfrm>
              <a:prstGeom prst="downArrow">
                <a:avLst>
                  <a:gd name="adj1" fmla="val 50000"/>
                  <a:gd name="adj2" fmla="val 71118"/>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8" name="Group 97">
                <a:extLst>
                  <a:ext uri="{FF2B5EF4-FFF2-40B4-BE49-F238E27FC236}">
                    <a16:creationId xmlns:a16="http://schemas.microsoft.com/office/drawing/2014/main" id="{5CDE2E8F-B7C7-4D1B-8C67-3772C09C6C2F}"/>
                  </a:ext>
                </a:extLst>
              </p:cNvPr>
              <p:cNvGrpSpPr/>
              <p:nvPr/>
            </p:nvGrpSpPr>
            <p:grpSpPr>
              <a:xfrm>
                <a:off x="6600079" y="4340170"/>
                <a:ext cx="523332" cy="311706"/>
                <a:chOff x="6360371" y="4612669"/>
                <a:chExt cx="523332" cy="311706"/>
              </a:xfrm>
            </p:grpSpPr>
            <p:sp>
              <p:nvSpPr>
                <p:cNvPr id="99" name="Oval 98">
                  <a:extLst>
                    <a:ext uri="{FF2B5EF4-FFF2-40B4-BE49-F238E27FC236}">
                      <a16:creationId xmlns:a16="http://schemas.microsoft.com/office/drawing/2014/main" id="{39252E50-4500-4E85-863A-5B4A03454316}"/>
                    </a:ext>
                  </a:extLst>
                </p:cNvPr>
                <p:cNvSpPr/>
                <p:nvPr/>
              </p:nvSpPr>
              <p:spPr>
                <a:xfrm>
                  <a:off x="6458799" y="4615205"/>
                  <a:ext cx="281292" cy="281292"/>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mc:AlternateContent xmlns:mc="http://schemas.openxmlformats.org/markup-compatibility/2006" xmlns:a14="http://schemas.microsoft.com/office/drawing/2010/main">
              <mc:Choice Requires="a14">
                <p:sp>
                  <p:nvSpPr>
                    <p:cNvPr id="100" name="Text Box 1554">
                      <a:extLst>
                        <a:ext uri="{FF2B5EF4-FFF2-40B4-BE49-F238E27FC236}">
                          <a16:creationId xmlns:a16="http://schemas.microsoft.com/office/drawing/2014/main" id="{226DB5CB-05C4-4CFF-9AB9-E744EDF023DB}"/>
                        </a:ext>
                      </a:extLst>
                    </p:cNvPr>
                    <p:cNvSpPr txBox="1"/>
                    <p:nvPr/>
                  </p:nvSpPr>
                  <p:spPr>
                    <a:xfrm>
                      <a:off x="6360371" y="4612669"/>
                      <a:ext cx="523332" cy="311706"/>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r>
                              <a:rPr lang="en-US" sz="1200" i="1" dirty="0">
                                <a:latin typeface="Cambria Math" panose="02040503050406030204" pitchFamily="18" charset="0"/>
                                <a:ea typeface="Cambria Math" panose="02040503050406030204" pitchFamily="18" charset="0"/>
                              </a:rPr>
                              <m:t>∑</m:t>
                            </m:r>
                          </m:oMath>
                        </m:oMathPara>
                      </a14:m>
                      <a:endParaRPr lang="en-SG" sz="1200" dirty="0"/>
                    </a:p>
                  </p:txBody>
                </p:sp>
              </mc:Choice>
              <mc:Fallback xmlns="">
                <p:sp>
                  <p:nvSpPr>
                    <p:cNvPr id="100" name="Text Box 1554">
                      <a:extLst>
                        <a:ext uri="{FF2B5EF4-FFF2-40B4-BE49-F238E27FC236}">
                          <a16:creationId xmlns:a16="http://schemas.microsoft.com/office/drawing/2014/main" id="{226DB5CB-05C4-4CFF-9AB9-E744EDF023DB}"/>
                        </a:ext>
                      </a:extLst>
                    </p:cNvPr>
                    <p:cNvSpPr txBox="1">
                      <a:spLocks noRot="1" noChangeAspect="1" noMove="1" noResize="1" noEditPoints="1" noAdjustHandles="1" noChangeArrowheads="1" noChangeShapeType="1" noTextEdit="1"/>
                    </p:cNvSpPr>
                    <p:nvPr/>
                  </p:nvSpPr>
                  <p:spPr>
                    <a:xfrm>
                      <a:off x="6360371" y="4612669"/>
                      <a:ext cx="523332" cy="311706"/>
                    </a:xfrm>
                    <a:prstGeom prst="rect">
                      <a:avLst/>
                    </a:prstGeom>
                    <a:blipFill>
                      <a:blip r:embed="rId16"/>
                      <a:stretch>
                        <a:fillRect/>
                      </a:stretch>
                    </a:blipFill>
                    <a:ln w="6350">
                      <a:noFill/>
                    </a:ln>
                  </p:spPr>
                  <p:txBody>
                    <a:bodyPr/>
                    <a:lstStyle/>
                    <a:p>
                      <a:r>
                        <a:rPr lang="en-SG">
                          <a:noFill/>
                        </a:rPr>
                        <a:t> </a:t>
                      </a:r>
                    </a:p>
                  </p:txBody>
                </p:sp>
              </mc:Fallback>
            </mc:AlternateContent>
          </p:grpSp>
        </p:grpSp>
      </p:grpSp>
      <p:pic>
        <p:nvPicPr>
          <p:cNvPr id="7180" name="Picture 12" descr="Related image">
            <a:extLst>
              <a:ext uri="{FF2B5EF4-FFF2-40B4-BE49-F238E27FC236}">
                <a16:creationId xmlns:a16="http://schemas.microsoft.com/office/drawing/2014/main" id="{F0C13D1F-8E95-4001-8094-E28ADA739827}"/>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35183" y="4945188"/>
            <a:ext cx="179794" cy="179794"/>
          </a:xfrm>
          <a:prstGeom prst="rect">
            <a:avLst/>
          </a:prstGeom>
          <a:noFill/>
          <a:extLst>
            <a:ext uri="{909E8E84-426E-40DD-AFC4-6F175D3DCCD1}">
              <a14:hiddenFill xmlns:a14="http://schemas.microsoft.com/office/drawing/2010/main">
                <a:solidFill>
                  <a:srgbClr val="FFFFFF"/>
                </a:solidFill>
              </a14:hiddenFill>
            </a:ext>
          </a:extLst>
        </p:spPr>
      </p:pic>
      <p:sp>
        <p:nvSpPr>
          <p:cNvPr id="106" name="Content Placeholder 2">
            <a:extLst>
              <a:ext uri="{FF2B5EF4-FFF2-40B4-BE49-F238E27FC236}">
                <a16:creationId xmlns:a16="http://schemas.microsoft.com/office/drawing/2014/main" id="{230CB57B-1AAB-4F05-AFA8-9D832F03933F}"/>
              </a:ext>
            </a:extLst>
          </p:cNvPr>
          <p:cNvSpPr>
            <a:spLocks noGrp="1"/>
          </p:cNvSpPr>
          <p:nvPr>
            <p:ph idx="1"/>
          </p:nvPr>
        </p:nvSpPr>
        <p:spPr>
          <a:xfrm>
            <a:off x="838200" y="1015999"/>
            <a:ext cx="10515600" cy="5485491"/>
          </a:xfrm>
        </p:spPr>
        <p:txBody>
          <a:bodyPr>
            <a:normAutofit/>
          </a:bodyPr>
          <a:lstStyle/>
          <a:p>
            <a:r>
              <a:rPr lang="en-US" dirty="0"/>
              <a:t>Online Cross-network learning process</a:t>
            </a:r>
          </a:p>
        </p:txBody>
      </p:sp>
      <p:sp>
        <p:nvSpPr>
          <p:cNvPr id="6" name="Arrow: U-Turn 5">
            <a:extLst>
              <a:ext uri="{FF2B5EF4-FFF2-40B4-BE49-F238E27FC236}">
                <a16:creationId xmlns:a16="http://schemas.microsoft.com/office/drawing/2014/main" id="{F9A1716F-077C-41DB-9ABD-BF95CB1FC292}"/>
              </a:ext>
            </a:extLst>
          </p:cNvPr>
          <p:cNvSpPr/>
          <p:nvPr/>
        </p:nvSpPr>
        <p:spPr>
          <a:xfrm rot="10800000" flipH="1">
            <a:off x="6866770" y="5288601"/>
            <a:ext cx="1545316" cy="234699"/>
          </a:xfrm>
          <a:prstGeom prst="uturnArrow">
            <a:avLst>
              <a:gd name="adj1" fmla="val 0"/>
              <a:gd name="adj2" fmla="val 25000"/>
              <a:gd name="adj3" fmla="val 34193"/>
              <a:gd name="adj4" fmla="val 33449"/>
              <a:gd name="adj5" fmla="val 100000"/>
            </a:avLst>
          </a:prstGeom>
          <a:solidFill>
            <a:schemeClr val="bg1"/>
          </a:solidFill>
          <a:ln w="19050">
            <a:solidFill>
              <a:srgbClr val="D7431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chemeClr val="tx1"/>
              </a:solidFill>
            </a:endParaRPr>
          </a:p>
        </p:txBody>
      </p:sp>
      <p:sp>
        <p:nvSpPr>
          <p:cNvPr id="8" name="Rectangle: Rounded Corners 7">
            <a:extLst>
              <a:ext uri="{FF2B5EF4-FFF2-40B4-BE49-F238E27FC236}">
                <a16:creationId xmlns:a16="http://schemas.microsoft.com/office/drawing/2014/main" id="{41BABE44-F969-4B2C-A610-83F6F7813225}"/>
              </a:ext>
            </a:extLst>
          </p:cNvPr>
          <p:cNvSpPr/>
          <p:nvPr/>
        </p:nvSpPr>
        <p:spPr>
          <a:xfrm>
            <a:off x="7124975" y="4387255"/>
            <a:ext cx="971882" cy="914753"/>
          </a:xfrm>
          <a:prstGeom prst="roundRect">
            <a:avLst>
              <a:gd name="adj" fmla="val 12829"/>
            </a:avLst>
          </a:prstGeom>
          <a:noFill/>
          <a:ln w="1270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0" name="Slide Number Placeholder 19">
            <a:extLst>
              <a:ext uri="{FF2B5EF4-FFF2-40B4-BE49-F238E27FC236}">
                <a16:creationId xmlns:a16="http://schemas.microsoft.com/office/drawing/2014/main" id="{EF1F8AA1-D288-4179-A95C-1B1718F92B96}"/>
              </a:ext>
            </a:extLst>
          </p:cNvPr>
          <p:cNvSpPr>
            <a:spLocks noGrp="1"/>
          </p:cNvSpPr>
          <p:nvPr>
            <p:ph type="sldNum" sz="quarter" idx="12"/>
          </p:nvPr>
        </p:nvSpPr>
        <p:spPr/>
        <p:txBody>
          <a:bodyPr/>
          <a:lstStyle/>
          <a:p>
            <a:fld id="{B1E47185-3E2A-46B7-BFBE-75BAE8CB2AB3}" type="slidenum">
              <a:rPr lang="en-US" smtClean="0"/>
              <a:t>19</a:t>
            </a:fld>
            <a:endParaRPr lang="en-US" dirty="0"/>
          </a:p>
        </p:txBody>
      </p:sp>
    </p:spTree>
    <p:extLst>
      <p:ext uri="{BB962C8B-B14F-4D97-AF65-F5344CB8AC3E}">
        <p14:creationId xmlns:p14="http://schemas.microsoft.com/office/powerpoint/2010/main" val="1626845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wipe(left)">
                                      <p:cBhvr>
                                        <p:cTn id="10" dur="500"/>
                                        <p:tgtEl>
                                          <p:spTgt spid="89"/>
                                        </p:tgtEl>
                                      </p:cBhvr>
                                    </p:animEffect>
                                  </p:childTnLst>
                                </p:cTn>
                              </p:par>
                              <p:par>
                                <p:cTn id="11" presetID="1" presetClass="exit" presetSubtype="0" fill="hold" nodeType="withEffect">
                                  <p:stCondLst>
                                    <p:cond delay="0"/>
                                  </p:stCondLst>
                                  <p:childTnLst>
                                    <p:set>
                                      <p:cBhvr>
                                        <p:cTn id="12" dur="1" fill="hold">
                                          <p:stCondLst>
                                            <p:cond delay="0"/>
                                          </p:stCondLst>
                                        </p:cTn>
                                        <p:tgtEl>
                                          <p:spTgt spid="7180"/>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07"/>
                                        </p:tgtEl>
                                        <p:attrNameLst>
                                          <p:attrName>style.visibility</p:attrName>
                                        </p:attrNameLst>
                                      </p:cBhvr>
                                      <p:to>
                                        <p:strVal val="visible"/>
                                      </p:to>
                                    </p:set>
                                    <p:animEffect transition="in" filter="wipe(left)">
                                      <p:cBhvr>
                                        <p:cTn id="19" dur="500"/>
                                        <p:tgtEl>
                                          <p:spTgt spid="107"/>
                                        </p:tgtEl>
                                      </p:cBhvr>
                                    </p:animEffect>
                                  </p:childTnLst>
                                </p:cTn>
                              </p:par>
                              <p:par>
                                <p:cTn id="20" presetID="22" presetClass="entr" presetSubtype="8" fill="hold" nodeType="withEffect">
                                  <p:stCondLst>
                                    <p:cond delay="0"/>
                                  </p:stCondLst>
                                  <p:childTnLst>
                                    <p:set>
                                      <p:cBhvr>
                                        <p:cTn id="21" dur="1" fill="hold">
                                          <p:stCondLst>
                                            <p:cond delay="0"/>
                                          </p:stCondLst>
                                        </p:cTn>
                                        <p:tgtEl>
                                          <p:spTgt spid="108"/>
                                        </p:tgtEl>
                                        <p:attrNameLst>
                                          <p:attrName>style.visibility</p:attrName>
                                        </p:attrNameLst>
                                      </p:cBhvr>
                                      <p:to>
                                        <p:strVal val="visible"/>
                                      </p:to>
                                    </p:set>
                                    <p:animEffect transition="in" filter="wipe(left)">
                                      <p:cBhvr>
                                        <p:cTn id="22" dur="500"/>
                                        <p:tgtEl>
                                          <p:spTgt spid="108"/>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a:extLst>
              <a:ext uri="{FF2B5EF4-FFF2-40B4-BE49-F238E27FC236}">
                <a16:creationId xmlns:a16="http://schemas.microsoft.com/office/drawing/2014/main" id="{B4E1790D-560D-4BD1-8918-D18608B38A9F}"/>
              </a:ext>
            </a:extLst>
          </p:cNvPr>
          <p:cNvGrpSpPr/>
          <p:nvPr/>
        </p:nvGrpSpPr>
        <p:grpSpPr>
          <a:xfrm>
            <a:off x="9370114" y="2762050"/>
            <a:ext cx="2311347" cy="2223993"/>
            <a:chOff x="9370114" y="2762050"/>
            <a:chExt cx="2311347" cy="2223993"/>
          </a:xfrm>
        </p:grpSpPr>
        <p:grpSp>
          <p:nvGrpSpPr>
            <p:cNvPr id="85" name="Group 84">
              <a:extLst>
                <a:ext uri="{FF2B5EF4-FFF2-40B4-BE49-F238E27FC236}">
                  <a16:creationId xmlns:a16="http://schemas.microsoft.com/office/drawing/2014/main" id="{B920A76C-6007-4B50-A511-B040C91CBAF6}"/>
                </a:ext>
              </a:extLst>
            </p:cNvPr>
            <p:cNvGrpSpPr/>
            <p:nvPr/>
          </p:nvGrpSpPr>
          <p:grpSpPr>
            <a:xfrm>
              <a:off x="9370114" y="2762050"/>
              <a:ext cx="1276500" cy="1776954"/>
              <a:chOff x="9370114" y="2762050"/>
              <a:chExt cx="1276500" cy="1776954"/>
            </a:xfrm>
          </p:grpSpPr>
          <p:grpSp>
            <p:nvGrpSpPr>
              <p:cNvPr id="84" name="Group 83">
                <a:extLst>
                  <a:ext uri="{FF2B5EF4-FFF2-40B4-BE49-F238E27FC236}">
                    <a16:creationId xmlns:a16="http://schemas.microsoft.com/office/drawing/2014/main" id="{578D5FF9-9B83-48A9-9BFD-25307981CA34}"/>
                  </a:ext>
                </a:extLst>
              </p:cNvPr>
              <p:cNvGrpSpPr/>
              <p:nvPr/>
            </p:nvGrpSpPr>
            <p:grpSpPr>
              <a:xfrm>
                <a:off x="9370114" y="3814859"/>
                <a:ext cx="1227304" cy="724145"/>
                <a:chOff x="9370114" y="3814859"/>
                <a:chExt cx="1227304" cy="724145"/>
              </a:xfrm>
            </p:grpSpPr>
            <p:cxnSp>
              <p:nvCxnSpPr>
                <p:cNvPr id="135" name="Straight Arrow Connector 134">
                  <a:extLst>
                    <a:ext uri="{FF2B5EF4-FFF2-40B4-BE49-F238E27FC236}">
                      <a16:creationId xmlns:a16="http://schemas.microsoft.com/office/drawing/2014/main" id="{5F3D5925-D0C9-4672-A8D7-5AABC719D6C8}"/>
                    </a:ext>
                  </a:extLst>
                </p:cNvPr>
                <p:cNvCxnSpPr/>
                <p:nvPr/>
              </p:nvCxnSpPr>
              <p:spPr>
                <a:xfrm rot="5400000" flipV="1">
                  <a:off x="9519433" y="4035879"/>
                  <a:ext cx="0" cy="29863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9" name="Rectangle: Rounded Corners 138">
                  <a:extLst>
                    <a:ext uri="{FF2B5EF4-FFF2-40B4-BE49-F238E27FC236}">
                      <a16:creationId xmlns:a16="http://schemas.microsoft.com/office/drawing/2014/main" id="{9324F5EF-A052-4828-937C-508611BB025A}"/>
                    </a:ext>
                  </a:extLst>
                </p:cNvPr>
                <p:cNvSpPr/>
                <p:nvPr/>
              </p:nvSpPr>
              <p:spPr>
                <a:xfrm>
                  <a:off x="9694227" y="3814859"/>
                  <a:ext cx="903191" cy="724145"/>
                </a:xfrm>
                <a:prstGeom prst="roundRect">
                  <a:avLst>
                    <a:gd name="adj" fmla="val 7724"/>
                  </a:avLst>
                </a:prstGeom>
                <a:solidFill>
                  <a:schemeClr val="bg1"/>
                </a:solidFill>
                <a:ln w="127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400" dirty="0">
                      <a:effectLst/>
                      <a:ea typeface="Calibri" panose="020F0502020204030204" pitchFamily="34" charset="0"/>
                      <a:cs typeface="Times New Roman" panose="02020603050405020304" pitchFamily="18" charset="0"/>
                    </a:rPr>
                    <a:t>LSTM</a:t>
                  </a:r>
                  <a:br>
                    <a:rPr lang="en-US" sz="1400" dirty="0">
                      <a:effectLst/>
                      <a:ea typeface="Calibri" panose="020F0502020204030204" pitchFamily="34" charset="0"/>
                      <a:cs typeface="Times New Roman" panose="02020603050405020304" pitchFamily="18" charset="0"/>
                    </a:rPr>
                  </a:br>
                  <a:r>
                    <a:rPr lang="en-US" sz="1400" dirty="0">
                      <a:effectLst/>
                      <a:ea typeface="Calibri" panose="020F0502020204030204" pitchFamily="34" charset="0"/>
                      <a:cs typeface="Times New Roman" panose="02020603050405020304" pitchFamily="18" charset="0"/>
                    </a:rPr>
                    <a:t>cell</a:t>
                  </a:r>
                </a:p>
              </p:txBody>
            </p:sp>
          </p:grpSp>
          <p:grpSp>
            <p:nvGrpSpPr>
              <p:cNvPr id="82" name="Group 81">
                <a:extLst>
                  <a:ext uri="{FF2B5EF4-FFF2-40B4-BE49-F238E27FC236}">
                    <a16:creationId xmlns:a16="http://schemas.microsoft.com/office/drawing/2014/main" id="{8A618B21-E2D2-4598-820B-197C8F0A99A3}"/>
                  </a:ext>
                </a:extLst>
              </p:cNvPr>
              <p:cNvGrpSpPr/>
              <p:nvPr/>
            </p:nvGrpSpPr>
            <p:grpSpPr>
              <a:xfrm>
                <a:off x="9672977" y="2762050"/>
                <a:ext cx="973637" cy="1041365"/>
                <a:chOff x="9672977" y="2762050"/>
                <a:chExt cx="973637" cy="1041365"/>
              </a:xfrm>
            </p:grpSpPr>
            <p:grpSp>
              <p:nvGrpSpPr>
                <p:cNvPr id="80" name="Group 79">
                  <a:extLst>
                    <a:ext uri="{FF2B5EF4-FFF2-40B4-BE49-F238E27FC236}">
                      <a16:creationId xmlns:a16="http://schemas.microsoft.com/office/drawing/2014/main" id="{FCEA1C22-72AD-4FCD-8492-B7ACF34C436D}"/>
                    </a:ext>
                  </a:extLst>
                </p:cNvPr>
                <p:cNvGrpSpPr/>
                <p:nvPr/>
              </p:nvGrpSpPr>
              <p:grpSpPr>
                <a:xfrm>
                  <a:off x="9672977" y="2762050"/>
                  <a:ext cx="973637" cy="1041365"/>
                  <a:chOff x="9672977" y="2762050"/>
                  <a:chExt cx="973637" cy="1041365"/>
                </a:xfrm>
              </p:grpSpPr>
              <p:grpSp>
                <p:nvGrpSpPr>
                  <p:cNvPr id="79" name="Group 78">
                    <a:extLst>
                      <a:ext uri="{FF2B5EF4-FFF2-40B4-BE49-F238E27FC236}">
                        <a16:creationId xmlns:a16="http://schemas.microsoft.com/office/drawing/2014/main" id="{1D5B8909-66CB-41D3-AF51-D95EC2323C2E}"/>
                      </a:ext>
                    </a:extLst>
                  </p:cNvPr>
                  <p:cNvGrpSpPr/>
                  <p:nvPr/>
                </p:nvGrpSpPr>
                <p:grpSpPr>
                  <a:xfrm>
                    <a:off x="9672977" y="2762050"/>
                    <a:ext cx="973637" cy="576240"/>
                    <a:chOff x="8720590" y="2828795"/>
                    <a:chExt cx="973637" cy="576240"/>
                  </a:xfrm>
                </p:grpSpPr>
                <mc:AlternateContent xmlns:mc="http://schemas.openxmlformats.org/markup-compatibility/2006" xmlns:a14="http://schemas.microsoft.com/office/drawing/2010/main">
                  <mc:Choice Requires="a14">
                    <p:sp>
                      <p:nvSpPr>
                        <p:cNvPr id="266" name="Text Box 2">
                          <a:extLst>
                            <a:ext uri="{FF2B5EF4-FFF2-40B4-BE49-F238E27FC236}">
                              <a16:creationId xmlns:a16="http://schemas.microsoft.com/office/drawing/2014/main" id="{397E79D3-2ECF-47E5-9765-A972A11D79BF}"/>
                            </a:ext>
                          </a:extLst>
                        </p:cNvPr>
                        <p:cNvSpPr txBox="1">
                          <a:spLocks noChangeArrowheads="1"/>
                        </p:cNvSpPr>
                        <p:nvPr/>
                      </p:nvSpPr>
                      <p:spPr bwMode="auto">
                        <a:xfrm>
                          <a:off x="8778905" y="2828795"/>
                          <a:ext cx="823038" cy="47860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m:rPr>
                                    <m:sty m:val="p"/>
                                  </m:rPr>
                                  <a:rPr lang="en-US" sz="1100" b="0" i="0" smtClean="0">
                                    <a:effectLst/>
                                    <a:latin typeface="Cambria Math" panose="02040503050406030204" pitchFamily="18" charset="0"/>
                                    <a:ea typeface="Times New Roman" panose="02020603050405020304" pitchFamily="18" charset="0"/>
                                    <a:cs typeface="Times New Roman" panose="02020603050405020304" pitchFamily="18" charset="0"/>
                                  </a:rPr>
                                  <m:t>Previous</m:t>
                                </m:r>
                              </m:oMath>
                            </m:oMathPara>
                          </a14:m>
                          <a:endParaRPr lang="en-US" sz="1100" dirty="0">
                            <a:effectLst/>
                            <a:latin typeface="Cambria Math" panose="02040503050406030204" pitchFamily="18" charset="0"/>
                            <a:ea typeface="Times New Roman" panose="02020603050405020304" pitchFamily="18" charset="0"/>
                            <a:cs typeface="Times New Roman" panose="02020603050405020304" pitchFamily="18" charset="0"/>
                          </a:endParaRPr>
                        </a:p>
                      </p:txBody>
                    </p:sp>
                  </mc:Choice>
                  <mc:Fallback xmlns="">
                    <p:sp>
                      <p:nvSpPr>
                        <p:cNvPr id="266" name="Text Box 2">
                          <a:extLst>
                            <a:ext uri="{FF2B5EF4-FFF2-40B4-BE49-F238E27FC236}">
                              <a16:creationId xmlns:a16="http://schemas.microsoft.com/office/drawing/2014/main" id="{397E79D3-2ECF-47E5-9765-A972A11D79BF}"/>
                            </a:ext>
                          </a:extLst>
                        </p:cNvPr>
                        <p:cNvSpPr txBox="1">
                          <a:spLocks noRot="1" noChangeAspect="1" noMove="1" noResize="1" noEditPoints="1" noAdjustHandles="1" noChangeArrowheads="1" noChangeShapeType="1" noTextEdit="1"/>
                        </p:cNvSpPr>
                        <p:nvPr/>
                      </p:nvSpPr>
                      <p:spPr bwMode="auto">
                        <a:xfrm>
                          <a:off x="8778905" y="2828795"/>
                          <a:ext cx="823038" cy="478605"/>
                        </a:xfrm>
                        <a:prstGeom prst="rect">
                          <a:avLst/>
                        </a:prstGeom>
                        <a:blipFill>
                          <a:blip r:embed="rId3"/>
                          <a:stretch>
                            <a:fillRect/>
                          </a:stretch>
                        </a:blipFill>
                        <a:ln w="9525">
                          <a:noFill/>
                          <a:miter lim="800000"/>
                          <a:headEnd/>
                          <a:tailEnd/>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71" name="Text Box 2">
                          <a:extLst>
                            <a:ext uri="{FF2B5EF4-FFF2-40B4-BE49-F238E27FC236}">
                              <a16:creationId xmlns:a16="http://schemas.microsoft.com/office/drawing/2014/main" id="{035CCD2F-FE0B-4D31-B8FF-27C52BAF47DB}"/>
                            </a:ext>
                          </a:extLst>
                        </p:cNvPr>
                        <p:cNvSpPr txBox="1">
                          <a:spLocks noChangeArrowheads="1"/>
                        </p:cNvSpPr>
                        <p:nvPr/>
                      </p:nvSpPr>
                      <p:spPr bwMode="auto">
                        <a:xfrm>
                          <a:off x="8720590" y="3019676"/>
                          <a:ext cx="973637" cy="385359"/>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m:rPr>
                                    <m:sty m:val="p"/>
                                  </m:rPr>
                                  <a:rPr lang="en-US" sz="1100" b="0" i="0" smtClean="0">
                                    <a:effectLst/>
                                    <a:latin typeface="Cambria Math" panose="02040503050406030204" pitchFamily="18" charset="0"/>
                                    <a:ea typeface="Times New Roman" panose="02020603050405020304" pitchFamily="18" charset="0"/>
                                    <a:cs typeface="Times New Roman" panose="02020603050405020304" pitchFamily="18" charset="0"/>
                                  </a:rPr>
                                  <m:t>preferences</m:t>
                                </m:r>
                              </m:oMath>
                            </m:oMathPara>
                          </a14:m>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71" name="Text Box 2">
                          <a:extLst>
                            <a:ext uri="{FF2B5EF4-FFF2-40B4-BE49-F238E27FC236}">
                              <a16:creationId xmlns:a16="http://schemas.microsoft.com/office/drawing/2014/main" id="{035CCD2F-FE0B-4D31-B8FF-27C52BAF47DB}"/>
                            </a:ext>
                          </a:extLst>
                        </p:cNvPr>
                        <p:cNvSpPr txBox="1">
                          <a:spLocks noRot="1" noChangeAspect="1" noMove="1" noResize="1" noEditPoints="1" noAdjustHandles="1" noChangeArrowheads="1" noChangeShapeType="1" noTextEdit="1"/>
                        </p:cNvSpPr>
                        <p:nvPr/>
                      </p:nvSpPr>
                      <p:spPr bwMode="auto">
                        <a:xfrm>
                          <a:off x="8720590" y="3019676"/>
                          <a:ext cx="973637" cy="385359"/>
                        </a:xfrm>
                        <a:prstGeom prst="rect">
                          <a:avLst/>
                        </a:prstGeom>
                        <a:blipFill>
                          <a:blip r:embed="rId4"/>
                          <a:stretch>
                            <a:fillRect/>
                          </a:stretch>
                        </a:blipFill>
                        <a:ln w="9525">
                          <a:noFill/>
                          <a:miter lim="800000"/>
                          <a:headEnd/>
                          <a:tailEnd/>
                        </a:ln>
                      </p:spPr>
                      <p:txBody>
                        <a:bodyPr/>
                        <a:lstStyle/>
                        <a:p>
                          <a:r>
                            <a:rPr lang="en-SG">
                              <a:noFill/>
                            </a:rPr>
                            <a:t> </a:t>
                          </a:r>
                        </a:p>
                      </p:txBody>
                    </p:sp>
                  </mc:Fallback>
                </mc:AlternateContent>
              </p:grpSp>
              <p:cxnSp>
                <p:nvCxnSpPr>
                  <p:cNvPr id="272" name="Straight Arrow Connector 271">
                    <a:extLst>
                      <a:ext uri="{FF2B5EF4-FFF2-40B4-BE49-F238E27FC236}">
                        <a16:creationId xmlns:a16="http://schemas.microsoft.com/office/drawing/2014/main" id="{878E06C9-04A0-412F-BA55-6A268E4678C3}"/>
                      </a:ext>
                    </a:extLst>
                  </p:cNvPr>
                  <p:cNvCxnSpPr>
                    <a:cxnSpLocks/>
                  </p:cNvCxnSpPr>
                  <p:nvPr/>
                </p:nvCxnSpPr>
                <p:spPr>
                  <a:xfrm rot="10800000" flipV="1">
                    <a:off x="10134971" y="3504777"/>
                    <a:ext cx="0" cy="29863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279" name="Picture 2" descr="Image result for preferences icon">
                  <a:extLst>
                    <a:ext uri="{FF2B5EF4-FFF2-40B4-BE49-F238E27FC236}">
                      <a16:creationId xmlns:a16="http://schemas.microsoft.com/office/drawing/2014/main" id="{E8323C5F-2ED9-40F3-9A0F-402F306E7B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41759" y="3253189"/>
                  <a:ext cx="202103" cy="201683"/>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87" name="Group 86">
              <a:extLst>
                <a:ext uri="{FF2B5EF4-FFF2-40B4-BE49-F238E27FC236}">
                  <a16:creationId xmlns:a16="http://schemas.microsoft.com/office/drawing/2014/main" id="{0AAD94A1-721C-46D4-A1C5-B1E3E933B92F}"/>
                </a:ext>
              </a:extLst>
            </p:cNvPr>
            <p:cNvGrpSpPr/>
            <p:nvPr/>
          </p:nvGrpSpPr>
          <p:grpSpPr>
            <a:xfrm>
              <a:off x="10606863" y="4060303"/>
              <a:ext cx="1074598" cy="925740"/>
              <a:chOff x="10660203" y="3999343"/>
              <a:chExt cx="1074598" cy="925740"/>
            </a:xfrm>
          </p:grpSpPr>
          <p:cxnSp>
            <p:nvCxnSpPr>
              <p:cNvPr id="120" name="Straight Arrow Connector 119">
                <a:extLst>
                  <a:ext uri="{FF2B5EF4-FFF2-40B4-BE49-F238E27FC236}">
                    <a16:creationId xmlns:a16="http://schemas.microsoft.com/office/drawing/2014/main" id="{FCA711A5-99FB-4EBD-81C0-BB0B924D1E69}"/>
                  </a:ext>
                </a:extLst>
              </p:cNvPr>
              <p:cNvCxnSpPr/>
              <p:nvPr/>
            </p:nvCxnSpPr>
            <p:spPr>
              <a:xfrm rot="5400000" flipV="1">
                <a:off x="10826590" y="3962690"/>
                <a:ext cx="0" cy="3327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75" name="Group 274">
                <a:extLst>
                  <a:ext uri="{FF2B5EF4-FFF2-40B4-BE49-F238E27FC236}">
                    <a16:creationId xmlns:a16="http://schemas.microsoft.com/office/drawing/2014/main" id="{8308AF5B-81F6-4430-8E93-7C8116988B1D}"/>
                  </a:ext>
                </a:extLst>
              </p:cNvPr>
              <p:cNvGrpSpPr/>
              <p:nvPr/>
            </p:nvGrpSpPr>
            <p:grpSpPr>
              <a:xfrm>
                <a:off x="10761164" y="4348843"/>
                <a:ext cx="973637" cy="576240"/>
                <a:chOff x="8720590" y="2828795"/>
                <a:chExt cx="973637" cy="576240"/>
              </a:xfrm>
            </p:grpSpPr>
            <mc:AlternateContent xmlns:mc="http://schemas.openxmlformats.org/markup-compatibility/2006" xmlns:a14="http://schemas.microsoft.com/office/drawing/2010/main">
              <mc:Choice Requires="a14">
                <p:sp>
                  <p:nvSpPr>
                    <p:cNvPr id="277" name="Text Box 2">
                      <a:extLst>
                        <a:ext uri="{FF2B5EF4-FFF2-40B4-BE49-F238E27FC236}">
                          <a16:creationId xmlns:a16="http://schemas.microsoft.com/office/drawing/2014/main" id="{0A969967-5CF0-440C-8403-85DC8C987C43}"/>
                        </a:ext>
                      </a:extLst>
                    </p:cNvPr>
                    <p:cNvSpPr txBox="1">
                      <a:spLocks noChangeArrowheads="1"/>
                    </p:cNvSpPr>
                    <p:nvPr/>
                  </p:nvSpPr>
                  <p:spPr bwMode="auto">
                    <a:xfrm>
                      <a:off x="8778905" y="2828795"/>
                      <a:ext cx="823038" cy="47860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m:rPr>
                                <m:sty m:val="p"/>
                              </m:rPr>
                              <a:rPr lang="en-US" sz="1100" b="0" i="0" smtClean="0">
                                <a:effectLst/>
                                <a:latin typeface="Cambria Math" panose="02040503050406030204" pitchFamily="18" charset="0"/>
                                <a:ea typeface="Times New Roman" panose="02020603050405020304" pitchFamily="18" charset="0"/>
                                <a:cs typeface="Times New Roman" panose="02020603050405020304" pitchFamily="18" charset="0"/>
                              </a:rPr>
                              <m:t>Current</m:t>
                            </m:r>
                          </m:oMath>
                        </m:oMathPara>
                      </a14:m>
                      <a:endParaRPr lang="en-US" sz="1100" dirty="0">
                        <a:effectLst/>
                        <a:latin typeface="Cambria Math" panose="02040503050406030204" pitchFamily="18" charset="0"/>
                        <a:ea typeface="Times New Roman" panose="02020603050405020304" pitchFamily="18" charset="0"/>
                        <a:cs typeface="Times New Roman" panose="02020603050405020304" pitchFamily="18" charset="0"/>
                      </a:endParaRPr>
                    </a:p>
                  </p:txBody>
                </p:sp>
              </mc:Choice>
              <mc:Fallback xmlns="">
                <p:sp>
                  <p:nvSpPr>
                    <p:cNvPr id="277" name="Text Box 2">
                      <a:extLst>
                        <a:ext uri="{FF2B5EF4-FFF2-40B4-BE49-F238E27FC236}">
                          <a16:creationId xmlns:a16="http://schemas.microsoft.com/office/drawing/2014/main" id="{0A969967-5CF0-440C-8403-85DC8C987C43}"/>
                        </a:ext>
                      </a:extLst>
                    </p:cNvPr>
                    <p:cNvSpPr txBox="1">
                      <a:spLocks noRot="1" noChangeAspect="1" noMove="1" noResize="1" noEditPoints="1" noAdjustHandles="1" noChangeArrowheads="1" noChangeShapeType="1" noTextEdit="1"/>
                    </p:cNvSpPr>
                    <p:nvPr/>
                  </p:nvSpPr>
                  <p:spPr bwMode="auto">
                    <a:xfrm>
                      <a:off x="8778905" y="2828795"/>
                      <a:ext cx="823038" cy="478605"/>
                    </a:xfrm>
                    <a:prstGeom prst="rect">
                      <a:avLst/>
                    </a:prstGeom>
                    <a:blipFill>
                      <a:blip r:embed="rId6"/>
                      <a:stretch>
                        <a:fillRect/>
                      </a:stretch>
                    </a:blipFill>
                    <a:ln w="9525">
                      <a:noFill/>
                      <a:miter lim="800000"/>
                      <a:headEnd/>
                      <a:tailEnd/>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78" name="Text Box 2">
                      <a:extLst>
                        <a:ext uri="{FF2B5EF4-FFF2-40B4-BE49-F238E27FC236}">
                          <a16:creationId xmlns:a16="http://schemas.microsoft.com/office/drawing/2014/main" id="{C5B804A0-827D-4299-80EA-8E7F1DCF44F5}"/>
                        </a:ext>
                      </a:extLst>
                    </p:cNvPr>
                    <p:cNvSpPr txBox="1">
                      <a:spLocks noChangeArrowheads="1"/>
                    </p:cNvSpPr>
                    <p:nvPr/>
                  </p:nvSpPr>
                  <p:spPr bwMode="auto">
                    <a:xfrm>
                      <a:off x="8720590" y="3019676"/>
                      <a:ext cx="973637" cy="385359"/>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m:rPr>
                                <m:sty m:val="p"/>
                              </m:rPr>
                              <a:rPr lang="en-US" sz="1100" b="0" i="0" smtClean="0">
                                <a:effectLst/>
                                <a:latin typeface="Cambria Math" panose="02040503050406030204" pitchFamily="18" charset="0"/>
                                <a:ea typeface="Times New Roman" panose="02020603050405020304" pitchFamily="18" charset="0"/>
                                <a:cs typeface="Times New Roman" panose="02020603050405020304" pitchFamily="18" charset="0"/>
                              </a:rPr>
                              <m:t>preferences</m:t>
                            </m:r>
                          </m:oMath>
                        </m:oMathPara>
                      </a14:m>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78" name="Text Box 2">
                      <a:extLst>
                        <a:ext uri="{FF2B5EF4-FFF2-40B4-BE49-F238E27FC236}">
                          <a16:creationId xmlns:a16="http://schemas.microsoft.com/office/drawing/2014/main" id="{C5B804A0-827D-4299-80EA-8E7F1DCF44F5}"/>
                        </a:ext>
                      </a:extLst>
                    </p:cNvPr>
                    <p:cNvSpPr txBox="1">
                      <a:spLocks noRot="1" noChangeAspect="1" noMove="1" noResize="1" noEditPoints="1" noAdjustHandles="1" noChangeArrowheads="1" noChangeShapeType="1" noTextEdit="1"/>
                    </p:cNvSpPr>
                    <p:nvPr/>
                  </p:nvSpPr>
                  <p:spPr bwMode="auto">
                    <a:xfrm>
                      <a:off x="8720590" y="3019676"/>
                      <a:ext cx="973637" cy="385359"/>
                    </a:xfrm>
                    <a:prstGeom prst="rect">
                      <a:avLst/>
                    </a:prstGeom>
                    <a:blipFill>
                      <a:blip r:embed="rId7"/>
                      <a:stretch>
                        <a:fillRect/>
                      </a:stretch>
                    </a:blipFill>
                    <a:ln w="9525">
                      <a:noFill/>
                      <a:miter lim="800000"/>
                      <a:headEnd/>
                      <a:tailEnd/>
                    </a:ln>
                  </p:spPr>
                  <p:txBody>
                    <a:bodyPr/>
                    <a:lstStyle/>
                    <a:p>
                      <a:r>
                        <a:rPr lang="en-SG">
                          <a:noFill/>
                        </a:rPr>
                        <a:t> </a:t>
                      </a:r>
                    </a:p>
                  </p:txBody>
                </p:sp>
              </mc:Fallback>
            </mc:AlternateContent>
          </p:grpSp>
          <p:pic>
            <p:nvPicPr>
              <p:cNvPr id="280" name="Picture 2" descr="Image result for preferences icon">
                <a:extLst>
                  <a:ext uri="{FF2B5EF4-FFF2-40B4-BE49-F238E27FC236}">
                    <a16:creationId xmlns:a16="http://schemas.microsoft.com/office/drawing/2014/main" id="{959F5F8D-153A-4B09-8B18-A6E0120CA882}"/>
                  </a:ext>
                </a:extLst>
              </p:cNvPr>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061247" y="3999343"/>
                <a:ext cx="244544" cy="24403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 name="Title 1">
            <a:extLst>
              <a:ext uri="{FF2B5EF4-FFF2-40B4-BE49-F238E27FC236}">
                <a16:creationId xmlns:a16="http://schemas.microsoft.com/office/drawing/2014/main" id="{C4CA4A6F-F468-4D82-8868-E111E141CA4F}"/>
              </a:ext>
            </a:extLst>
          </p:cNvPr>
          <p:cNvSpPr>
            <a:spLocks noGrp="1"/>
          </p:cNvSpPr>
          <p:nvPr>
            <p:ph type="title"/>
          </p:nvPr>
        </p:nvSpPr>
        <p:spPr/>
        <p:txBody>
          <a:bodyPr>
            <a:normAutofit/>
          </a:bodyPr>
          <a:lstStyle/>
          <a:p>
            <a:r>
              <a:rPr lang="en-US" dirty="0"/>
              <a:t>Overview: Online User Preference Update</a:t>
            </a:r>
          </a:p>
        </p:txBody>
      </p:sp>
      <p:grpSp>
        <p:nvGrpSpPr>
          <p:cNvPr id="74" name="Group 73">
            <a:extLst>
              <a:ext uri="{FF2B5EF4-FFF2-40B4-BE49-F238E27FC236}">
                <a16:creationId xmlns:a16="http://schemas.microsoft.com/office/drawing/2014/main" id="{615FFC2C-4473-4B93-8771-1349E2A773DD}"/>
              </a:ext>
            </a:extLst>
          </p:cNvPr>
          <p:cNvGrpSpPr/>
          <p:nvPr/>
        </p:nvGrpSpPr>
        <p:grpSpPr>
          <a:xfrm>
            <a:off x="3776463" y="3552533"/>
            <a:ext cx="938826" cy="1256515"/>
            <a:chOff x="-232072" y="317454"/>
            <a:chExt cx="938826" cy="1248626"/>
          </a:xfrm>
        </p:grpSpPr>
        <p:grpSp>
          <p:nvGrpSpPr>
            <p:cNvPr id="78" name="Group 77">
              <a:extLst>
                <a:ext uri="{FF2B5EF4-FFF2-40B4-BE49-F238E27FC236}">
                  <a16:creationId xmlns:a16="http://schemas.microsoft.com/office/drawing/2014/main" id="{DAF70BAF-8567-482D-A1C7-9F9B0EEB8A1A}"/>
                </a:ext>
              </a:extLst>
            </p:cNvPr>
            <p:cNvGrpSpPr/>
            <p:nvPr/>
          </p:nvGrpSpPr>
          <p:grpSpPr>
            <a:xfrm>
              <a:off x="47613" y="317454"/>
              <a:ext cx="659141" cy="1248626"/>
              <a:chOff x="47682" y="51336"/>
              <a:chExt cx="660097" cy="1248931"/>
            </a:xfrm>
          </p:grpSpPr>
          <p:grpSp>
            <p:nvGrpSpPr>
              <p:cNvPr id="83" name="Group 82">
                <a:extLst>
                  <a:ext uri="{FF2B5EF4-FFF2-40B4-BE49-F238E27FC236}">
                    <a16:creationId xmlns:a16="http://schemas.microsoft.com/office/drawing/2014/main" id="{9474C789-EF95-43A7-989C-A29D5895084C}"/>
                  </a:ext>
                </a:extLst>
              </p:cNvPr>
              <p:cNvGrpSpPr/>
              <p:nvPr/>
            </p:nvGrpSpPr>
            <p:grpSpPr>
              <a:xfrm rot="5400000">
                <a:off x="-109410" y="483079"/>
                <a:ext cx="1248931" cy="385446"/>
                <a:chOff x="14030" y="-120041"/>
                <a:chExt cx="940079" cy="470412"/>
              </a:xfrm>
            </p:grpSpPr>
            <p:grpSp>
              <p:nvGrpSpPr>
                <p:cNvPr id="89" name="Group 88">
                  <a:extLst>
                    <a:ext uri="{FF2B5EF4-FFF2-40B4-BE49-F238E27FC236}">
                      <a16:creationId xmlns:a16="http://schemas.microsoft.com/office/drawing/2014/main" id="{255721EE-BCF8-4868-92B3-676956F94C7C}"/>
                    </a:ext>
                  </a:extLst>
                </p:cNvPr>
                <p:cNvGrpSpPr/>
                <p:nvPr/>
              </p:nvGrpSpPr>
              <p:grpSpPr>
                <a:xfrm>
                  <a:off x="14030" y="10488"/>
                  <a:ext cx="250692" cy="250248"/>
                  <a:chOff x="5084" y="14630"/>
                  <a:chExt cx="251119" cy="250248"/>
                </a:xfrm>
              </p:grpSpPr>
              <p:sp>
                <p:nvSpPr>
                  <p:cNvPr id="99" name="Rectangle 98">
                    <a:extLst>
                      <a:ext uri="{FF2B5EF4-FFF2-40B4-BE49-F238E27FC236}">
                        <a16:creationId xmlns:a16="http://schemas.microsoft.com/office/drawing/2014/main" id="{CB373E91-8097-4F3C-8E46-D52D4F64CF6B}"/>
                      </a:ext>
                    </a:extLst>
                  </p:cNvPr>
                  <p:cNvSpPr/>
                  <p:nvPr/>
                </p:nvSpPr>
                <p:spPr>
                  <a:xfrm>
                    <a:off x="21946" y="14630"/>
                    <a:ext cx="219293" cy="250248"/>
                  </a:xfrm>
                  <a:prstGeom prst="rect">
                    <a:avLst/>
                  </a:prstGeom>
                  <a:solidFill>
                    <a:schemeClr val="bg1"/>
                  </a:solidFill>
                  <a:ln w="12700">
                    <a:solidFill>
                      <a:schemeClr val="accent6"/>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100" name="Text Box 1636">
                        <a:extLst>
                          <a:ext uri="{FF2B5EF4-FFF2-40B4-BE49-F238E27FC236}">
                            <a16:creationId xmlns:a16="http://schemas.microsoft.com/office/drawing/2014/main" id="{82E64E81-DB7C-4760-9CDE-15DC222EFB80}"/>
                          </a:ext>
                        </a:extLst>
                      </p:cNvPr>
                      <p:cNvSpPr txBox="1"/>
                      <p:nvPr/>
                    </p:nvSpPr>
                    <p:spPr>
                      <a:xfrm>
                        <a:off x="5084" y="39793"/>
                        <a:ext cx="251119" cy="207054"/>
                      </a:xfrm>
                      <a:prstGeom prst="rect">
                        <a:avLst/>
                      </a:prstGeom>
                      <a:noFill/>
                      <a:ln w="635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0</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00" name="Text Box 1636">
                        <a:extLst>
                          <a:ext uri="{FF2B5EF4-FFF2-40B4-BE49-F238E27FC236}">
                            <a16:creationId xmlns:a16="http://schemas.microsoft.com/office/drawing/2014/main" id="{82E64E81-DB7C-4760-9CDE-15DC222EFB80}"/>
                          </a:ext>
                        </a:extLst>
                      </p:cNvPr>
                      <p:cNvSpPr txBox="1">
                        <a:spLocks noRot="1" noChangeAspect="1" noMove="1" noResize="1" noEditPoints="1" noAdjustHandles="1" noChangeArrowheads="1" noChangeShapeType="1" noTextEdit="1"/>
                      </p:cNvSpPr>
                      <p:nvPr/>
                    </p:nvSpPr>
                    <p:spPr>
                      <a:xfrm>
                        <a:off x="5084" y="39793"/>
                        <a:ext cx="251119" cy="207054"/>
                      </a:xfrm>
                      <a:prstGeom prst="rect">
                        <a:avLst/>
                      </a:prstGeom>
                      <a:blipFill>
                        <a:blip r:embed="rId8"/>
                        <a:stretch>
                          <a:fillRect/>
                        </a:stretch>
                      </a:blipFill>
                      <a:ln w="6350">
                        <a:noFill/>
                      </a:ln>
                    </p:spPr>
                    <p:txBody>
                      <a:bodyPr/>
                      <a:lstStyle/>
                      <a:p>
                        <a:r>
                          <a:rPr lang="en-US">
                            <a:noFill/>
                          </a:rPr>
                          <a:t> </a:t>
                        </a:r>
                      </a:p>
                    </p:txBody>
                  </p:sp>
                </mc:Fallback>
              </mc:AlternateContent>
            </p:grpSp>
            <p:grpSp>
              <p:nvGrpSpPr>
                <p:cNvPr id="90" name="Group 89">
                  <a:extLst>
                    <a:ext uri="{FF2B5EF4-FFF2-40B4-BE49-F238E27FC236}">
                      <a16:creationId xmlns:a16="http://schemas.microsoft.com/office/drawing/2014/main" id="{B86A6985-5DF1-4D3B-9533-191C6BCC36D5}"/>
                    </a:ext>
                  </a:extLst>
                </p:cNvPr>
                <p:cNvGrpSpPr/>
                <p:nvPr/>
              </p:nvGrpSpPr>
              <p:grpSpPr>
                <a:xfrm>
                  <a:off x="249906" y="-120041"/>
                  <a:ext cx="218879" cy="470412"/>
                  <a:chOff x="21946" y="-115899"/>
                  <a:chExt cx="219293" cy="470412"/>
                </a:xfrm>
              </p:grpSpPr>
              <p:sp>
                <p:nvSpPr>
                  <p:cNvPr id="97" name="Rectangle 96">
                    <a:extLst>
                      <a:ext uri="{FF2B5EF4-FFF2-40B4-BE49-F238E27FC236}">
                        <a16:creationId xmlns:a16="http://schemas.microsoft.com/office/drawing/2014/main" id="{B563424B-F8EA-4A65-82F0-388046C0664F}"/>
                      </a:ext>
                    </a:extLst>
                  </p:cNvPr>
                  <p:cNvSpPr/>
                  <p:nvPr/>
                </p:nvSpPr>
                <p:spPr>
                  <a:xfrm>
                    <a:off x="21946" y="14630"/>
                    <a:ext cx="219293" cy="250248"/>
                  </a:xfrm>
                  <a:prstGeom prst="rect">
                    <a:avLst/>
                  </a:prstGeom>
                  <a:solidFill>
                    <a:schemeClr val="bg1"/>
                  </a:solidFill>
                  <a:ln w="12700">
                    <a:solidFill>
                      <a:schemeClr val="accent6"/>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98" name="Text Box 1639">
                        <a:extLst>
                          <a:ext uri="{FF2B5EF4-FFF2-40B4-BE49-F238E27FC236}">
                            <a16:creationId xmlns:a16="http://schemas.microsoft.com/office/drawing/2014/main" id="{EE095458-DCEF-45F6-BA98-2E536B321915}"/>
                          </a:ext>
                        </a:extLst>
                      </p:cNvPr>
                      <p:cNvSpPr txBox="1"/>
                      <p:nvPr/>
                    </p:nvSpPr>
                    <p:spPr>
                      <a:xfrm rot="5400000">
                        <a:off x="-107036" y="48764"/>
                        <a:ext cx="470412" cy="141085"/>
                      </a:xfrm>
                      <a:prstGeom prst="rect">
                        <a:avLst/>
                      </a:prstGeom>
                      <a:noFill/>
                      <a:ln w="635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98" name="Text Box 1639">
                        <a:extLst>
                          <a:ext uri="{FF2B5EF4-FFF2-40B4-BE49-F238E27FC236}">
                            <a16:creationId xmlns:a16="http://schemas.microsoft.com/office/drawing/2014/main" id="{EE095458-DCEF-45F6-BA98-2E536B321915}"/>
                          </a:ext>
                        </a:extLst>
                      </p:cNvPr>
                      <p:cNvSpPr txBox="1">
                        <a:spLocks noRot="1" noChangeAspect="1" noMove="1" noResize="1" noEditPoints="1" noAdjustHandles="1" noChangeArrowheads="1" noChangeShapeType="1" noTextEdit="1"/>
                      </p:cNvSpPr>
                      <p:nvPr/>
                    </p:nvSpPr>
                    <p:spPr>
                      <a:xfrm rot="5400000">
                        <a:off x="-107036" y="48764"/>
                        <a:ext cx="470412" cy="141085"/>
                      </a:xfrm>
                      <a:prstGeom prst="rect">
                        <a:avLst/>
                      </a:prstGeom>
                      <a:blipFill>
                        <a:blip r:embed="rId9"/>
                        <a:stretch>
                          <a:fillRect/>
                        </a:stretch>
                      </a:blipFill>
                      <a:ln w="6350">
                        <a:noFill/>
                      </a:ln>
                    </p:spPr>
                    <p:txBody>
                      <a:bodyPr/>
                      <a:lstStyle/>
                      <a:p>
                        <a:r>
                          <a:rPr lang="en-US">
                            <a:noFill/>
                          </a:rPr>
                          <a:t> </a:t>
                        </a:r>
                      </a:p>
                    </p:txBody>
                  </p:sp>
                </mc:Fallback>
              </mc:AlternateContent>
            </p:grpSp>
            <p:grpSp>
              <p:nvGrpSpPr>
                <p:cNvPr id="91" name="Group 90">
                  <a:extLst>
                    <a:ext uri="{FF2B5EF4-FFF2-40B4-BE49-F238E27FC236}">
                      <a16:creationId xmlns:a16="http://schemas.microsoft.com/office/drawing/2014/main" id="{87004210-D934-4EC8-B47E-3CF23653D23B}"/>
                    </a:ext>
                  </a:extLst>
                </p:cNvPr>
                <p:cNvGrpSpPr/>
                <p:nvPr/>
              </p:nvGrpSpPr>
              <p:grpSpPr>
                <a:xfrm>
                  <a:off x="449900" y="80"/>
                  <a:ext cx="250825" cy="275590"/>
                  <a:chOff x="2790" y="4222"/>
                  <a:chExt cx="251119" cy="275590"/>
                </a:xfrm>
              </p:grpSpPr>
              <p:sp>
                <p:nvSpPr>
                  <p:cNvPr id="95" name="Rectangle 94">
                    <a:extLst>
                      <a:ext uri="{FF2B5EF4-FFF2-40B4-BE49-F238E27FC236}">
                        <a16:creationId xmlns:a16="http://schemas.microsoft.com/office/drawing/2014/main" id="{50004660-0E21-41BE-838D-ADE2020202A3}"/>
                      </a:ext>
                    </a:extLst>
                  </p:cNvPr>
                  <p:cNvSpPr/>
                  <p:nvPr/>
                </p:nvSpPr>
                <p:spPr>
                  <a:xfrm>
                    <a:off x="21946" y="14630"/>
                    <a:ext cx="219293" cy="250248"/>
                  </a:xfrm>
                  <a:prstGeom prst="rect">
                    <a:avLst/>
                  </a:prstGeom>
                  <a:solidFill>
                    <a:schemeClr val="accent6">
                      <a:lumMod val="40000"/>
                      <a:lumOff val="60000"/>
                    </a:schemeClr>
                  </a:solidFill>
                  <a:ln w="12700">
                    <a:solidFill>
                      <a:schemeClr val="accent6"/>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96" name="Text Box 1642">
                        <a:extLst>
                          <a:ext uri="{FF2B5EF4-FFF2-40B4-BE49-F238E27FC236}">
                            <a16:creationId xmlns:a16="http://schemas.microsoft.com/office/drawing/2014/main" id="{6CB24973-C722-437B-A1C0-C08470FC06B8}"/>
                          </a:ext>
                        </a:extLst>
                      </p:cNvPr>
                      <p:cNvSpPr txBox="1"/>
                      <p:nvPr/>
                    </p:nvSpPr>
                    <p:spPr>
                      <a:xfrm>
                        <a:off x="2790" y="4222"/>
                        <a:ext cx="251119" cy="275590"/>
                      </a:xfrm>
                      <a:prstGeom prst="rect">
                        <a:avLst/>
                      </a:prstGeom>
                      <a:noFill/>
                      <a:ln w="1270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96" name="Text Box 1642">
                        <a:extLst>
                          <a:ext uri="{FF2B5EF4-FFF2-40B4-BE49-F238E27FC236}">
                            <a16:creationId xmlns:a16="http://schemas.microsoft.com/office/drawing/2014/main" id="{6CB24973-C722-437B-A1C0-C08470FC06B8}"/>
                          </a:ext>
                        </a:extLst>
                      </p:cNvPr>
                      <p:cNvSpPr txBox="1">
                        <a:spLocks noRot="1" noChangeAspect="1" noMove="1" noResize="1" noEditPoints="1" noAdjustHandles="1" noChangeArrowheads="1" noChangeShapeType="1" noTextEdit="1"/>
                      </p:cNvSpPr>
                      <p:nvPr/>
                    </p:nvSpPr>
                    <p:spPr>
                      <a:xfrm>
                        <a:off x="2790" y="4222"/>
                        <a:ext cx="251119" cy="275590"/>
                      </a:xfrm>
                      <a:prstGeom prst="rect">
                        <a:avLst/>
                      </a:prstGeom>
                      <a:blipFill>
                        <a:blip r:embed="rId10"/>
                        <a:stretch>
                          <a:fillRect/>
                        </a:stretch>
                      </a:blipFill>
                      <a:ln w="12700">
                        <a:noFill/>
                      </a:ln>
                    </p:spPr>
                    <p:txBody>
                      <a:bodyPr/>
                      <a:lstStyle/>
                      <a:p>
                        <a:r>
                          <a:rPr lang="en-US">
                            <a:noFill/>
                          </a:rPr>
                          <a:t> </a:t>
                        </a:r>
                      </a:p>
                    </p:txBody>
                  </p:sp>
                </mc:Fallback>
              </mc:AlternateContent>
            </p:grpSp>
            <p:grpSp>
              <p:nvGrpSpPr>
                <p:cNvPr id="92" name="Group 91">
                  <a:extLst>
                    <a:ext uri="{FF2B5EF4-FFF2-40B4-BE49-F238E27FC236}">
                      <a16:creationId xmlns:a16="http://schemas.microsoft.com/office/drawing/2014/main" id="{F116A3DA-2D9D-41B9-A32F-91F8C38EBA59}"/>
                    </a:ext>
                  </a:extLst>
                </p:cNvPr>
                <p:cNvGrpSpPr/>
                <p:nvPr/>
              </p:nvGrpSpPr>
              <p:grpSpPr>
                <a:xfrm>
                  <a:off x="663057" y="10488"/>
                  <a:ext cx="291052" cy="250249"/>
                  <a:chOff x="-3128" y="14630"/>
                  <a:chExt cx="291393" cy="250248"/>
                </a:xfrm>
              </p:grpSpPr>
              <p:sp>
                <p:nvSpPr>
                  <p:cNvPr id="93" name="Rectangle 92">
                    <a:extLst>
                      <a:ext uri="{FF2B5EF4-FFF2-40B4-BE49-F238E27FC236}">
                        <a16:creationId xmlns:a16="http://schemas.microsoft.com/office/drawing/2014/main" id="{FA9A5EB0-3215-422A-9BF4-F7408C688726}"/>
                      </a:ext>
                    </a:extLst>
                  </p:cNvPr>
                  <p:cNvSpPr/>
                  <p:nvPr/>
                </p:nvSpPr>
                <p:spPr>
                  <a:xfrm>
                    <a:off x="21946" y="14630"/>
                    <a:ext cx="219293" cy="250248"/>
                  </a:xfrm>
                  <a:prstGeom prst="rect">
                    <a:avLst/>
                  </a:prstGeom>
                  <a:solidFill>
                    <a:schemeClr val="bg1"/>
                  </a:solidFill>
                  <a:ln w="12700">
                    <a:solidFill>
                      <a:schemeClr val="accent6"/>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94" name="Text Box 1645">
                        <a:extLst>
                          <a:ext uri="{FF2B5EF4-FFF2-40B4-BE49-F238E27FC236}">
                            <a16:creationId xmlns:a16="http://schemas.microsoft.com/office/drawing/2014/main" id="{A5147414-3ECD-4D9B-8ACA-8719A13E76FC}"/>
                          </a:ext>
                        </a:extLst>
                      </p:cNvPr>
                      <p:cNvSpPr txBox="1"/>
                      <p:nvPr/>
                    </p:nvSpPr>
                    <p:spPr>
                      <a:xfrm rot="10800000" flipV="1">
                        <a:off x="-3128" y="57515"/>
                        <a:ext cx="291393" cy="188234"/>
                      </a:xfrm>
                      <a:prstGeom prst="rect">
                        <a:avLst/>
                      </a:prstGeom>
                      <a:noFill/>
                      <a:ln w="635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0</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94" name="Text Box 1645">
                        <a:extLst>
                          <a:ext uri="{FF2B5EF4-FFF2-40B4-BE49-F238E27FC236}">
                            <a16:creationId xmlns:a16="http://schemas.microsoft.com/office/drawing/2014/main" id="{A5147414-3ECD-4D9B-8ACA-8719A13E76FC}"/>
                          </a:ext>
                        </a:extLst>
                      </p:cNvPr>
                      <p:cNvSpPr txBox="1">
                        <a:spLocks noRot="1" noChangeAspect="1" noMove="1" noResize="1" noEditPoints="1" noAdjustHandles="1" noChangeArrowheads="1" noChangeShapeType="1" noTextEdit="1"/>
                      </p:cNvSpPr>
                      <p:nvPr/>
                    </p:nvSpPr>
                    <p:spPr>
                      <a:xfrm rot="10800000" flipV="1">
                        <a:off x="-3128" y="57515"/>
                        <a:ext cx="291393" cy="188234"/>
                      </a:xfrm>
                      <a:prstGeom prst="rect">
                        <a:avLst/>
                      </a:prstGeom>
                      <a:blipFill>
                        <a:blip r:embed="rId11"/>
                        <a:stretch>
                          <a:fillRect/>
                        </a:stretch>
                      </a:blipFill>
                      <a:ln w="6350">
                        <a:noFill/>
                      </a:ln>
                    </p:spPr>
                    <p:txBody>
                      <a:bodyPr/>
                      <a:lstStyle/>
                      <a:p>
                        <a:r>
                          <a:rPr lang="en-US">
                            <a:noFill/>
                          </a:rPr>
                          <a:t> </a:t>
                        </a:r>
                      </a:p>
                    </p:txBody>
                  </p:sp>
                </mc:Fallback>
              </mc:AlternateContent>
            </p:grpSp>
          </p:grpSp>
          <mc:AlternateContent xmlns:mc="http://schemas.openxmlformats.org/markup-compatibility/2006" xmlns:a14="http://schemas.microsoft.com/office/drawing/2010/main">
            <mc:Choice Requires="a14">
              <p:sp>
                <p:nvSpPr>
                  <p:cNvPr id="86" name="Text Box 2">
                    <a:extLst>
                      <a:ext uri="{FF2B5EF4-FFF2-40B4-BE49-F238E27FC236}">
                        <a16:creationId xmlns:a16="http://schemas.microsoft.com/office/drawing/2014/main" id="{91C5D7B2-2877-4D0A-8D13-2EE4877A9BD3}"/>
                      </a:ext>
                    </a:extLst>
                  </p:cNvPr>
                  <p:cNvSpPr txBox="1">
                    <a:spLocks noChangeArrowheads="1"/>
                  </p:cNvSpPr>
                  <p:nvPr/>
                </p:nvSpPr>
                <p:spPr bwMode="auto">
                  <a:xfrm rot="5400000" flipH="1">
                    <a:off x="-11646" y="653515"/>
                    <a:ext cx="422564" cy="303907"/>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𝑢</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𝑖</m:t>
                              </m:r>
                            </m:sub>
                          </m:sSub>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86" name="Text Box 2">
                    <a:extLst>
                      <a:ext uri="{FF2B5EF4-FFF2-40B4-BE49-F238E27FC236}">
                        <a16:creationId xmlns:a16="http://schemas.microsoft.com/office/drawing/2014/main" id="{91C5D7B2-2877-4D0A-8D13-2EE4877A9BD3}"/>
                      </a:ext>
                    </a:extLst>
                  </p:cNvPr>
                  <p:cNvSpPr txBox="1">
                    <a:spLocks noRot="1" noChangeAspect="1" noMove="1" noResize="1" noEditPoints="1" noAdjustHandles="1" noChangeArrowheads="1" noChangeShapeType="1" noTextEdit="1"/>
                  </p:cNvSpPr>
                  <p:nvPr/>
                </p:nvSpPr>
                <p:spPr bwMode="auto">
                  <a:xfrm rot="5400000" flipH="1">
                    <a:off x="-11646" y="653515"/>
                    <a:ext cx="422564" cy="303907"/>
                  </a:xfrm>
                  <a:prstGeom prst="rect">
                    <a:avLst/>
                  </a:prstGeom>
                  <a:blipFill>
                    <a:blip r:embed="rId12"/>
                    <a:stretch>
                      <a:fillRect/>
                    </a:stretch>
                  </a:blipFill>
                  <a:ln w="9525">
                    <a:noFill/>
                    <a:miter lim="800000"/>
                    <a:headEnd/>
                    <a:tailEnd/>
                  </a:ln>
                </p:spPr>
                <p:txBody>
                  <a:bodyPr/>
                  <a:lstStyle/>
                  <a:p>
                    <a:r>
                      <a:rPr lang="en-US">
                        <a:noFill/>
                      </a:rPr>
                      <a:t> </a:t>
                    </a:r>
                  </a:p>
                </p:txBody>
              </p:sp>
            </mc:Fallback>
          </mc:AlternateContent>
        </p:grpSp>
        <p:pic>
          <p:nvPicPr>
            <p:cNvPr id="77" name="Picture 76" descr="Image result for user">
              <a:extLst>
                <a:ext uri="{FF2B5EF4-FFF2-40B4-BE49-F238E27FC236}">
                  <a16:creationId xmlns:a16="http://schemas.microsoft.com/office/drawing/2014/main" id="{88558C50-02BA-4DD6-A5B2-778B754DD122}"/>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32072" y="910080"/>
              <a:ext cx="234950" cy="234950"/>
            </a:xfrm>
            <a:prstGeom prst="rect">
              <a:avLst/>
            </a:prstGeom>
            <a:noFill/>
            <a:ln>
              <a:noFill/>
            </a:ln>
          </p:spPr>
        </p:pic>
      </p:grpSp>
      <p:sp>
        <p:nvSpPr>
          <p:cNvPr id="101" name="Arrow: Right 100">
            <a:extLst>
              <a:ext uri="{FF2B5EF4-FFF2-40B4-BE49-F238E27FC236}">
                <a16:creationId xmlns:a16="http://schemas.microsoft.com/office/drawing/2014/main" id="{568505CF-D8D4-48EE-B6C4-0A77B979CD1D}"/>
              </a:ext>
            </a:extLst>
          </p:cNvPr>
          <p:cNvSpPr/>
          <p:nvPr/>
        </p:nvSpPr>
        <p:spPr>
          <a:xfrm>
            <a:off x="5321610" y="3875304"/>
            <a:ext cx="977901" cy="581246"/>
          </a:xfrm>
          <a:prstGeom prst="rightArrow">
            <a:avLst/>
          </a:prstGeom>
          <a:ln w="19050">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a:t>Input</a:t>
            </a:r>
            <a:endParaRPr lang="en-US" sz="2400"/>
          </a:p>
        </p:txBody>
      </p:sp>
      <p:sp>
        <p:nvSpPr>
          <p:cNvPr id="103" name="Text Box 1174">
            <a:extLst>
              <a:ext uri="{FF2B5EF4-FFF2-40B4-BE49-F238E27FC236}">
                <a16:creationId xmlns:a16="http://schemas.microsoft.com/office/drawing/2014/main" id="{6F0C5368-1805-4A6D-B410-C6CDF2FD7A5F}"/>
              </a:ext>
            </a:extLst>
          </p:cNvPr>
          <p:cNvSpPr txBox="1"/>
          <p:nvPr/>
        </p:nvSpPr>
        <p:spPr>
          <a:xfrm>
            <a:off x="5097775" y="4454865"/>
            <a:ext cx="1548735" cy="36512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Highly sparse</a:t>
            </a:r>
          </a:p>
        </p:txBody>
      </p:sp>
      <p:cxnSp>
        <p:nvCxnSpPr>
          <p:cNvPr id="114" name="Straight Connector 113">
            <a:extLst>
              <a:ext uri="{FF2B5EF4-FFF2-40B4-BE49-F238E27FC236}">
                <a16:creationId xmlns:a16="http://schemas.microsoft.com/office/drawing/2014/main" id="{726E2D82-AFED-4053-B26F-E5D98595EB8D}"/>
              </a:ext>
            </a:extLst>
          </p:cNvPr>
          <p:cNvCxnSpPr/>
          <p:nvPr/>
        </p:nvCxnSpPr>
        <p:spPr>
          <a:xfrm>
            <a:off x="8068028" y="1750857"/>
            <a:ext cx="0" cy="4273506"/>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nvGrpSpPr>
          <p:cNvPr id="237" name="Group 236">
            <a:extLst>
              <a:ext uri="{FF2B5EF4-FFF2-40B4-BE49-F238E27FC236}">
                <a16:creationId xmlns:a16="http://schemas.microsoft.com/office/drawing/2014/main" id="{CD9F66EE-0F39-4980-BF3F-BBD767E05800}"/>
              </a:ext>
            </a:extLst>
          </p:cNvPr>
          <p:cNvGrpSpPr/>
          <p:nvPr/>
        </p:nvGrpSpPr>
        <p:grpSpPr>
          <a:xfrm>
            <a:off x="5270565" y="885291"/>
            <a:ext cx="2713563" cy="399922"/>
            <a:chOff x="5344437" y="1061595"/>
            <a:chExt cx="2984919" cy="399922"/>
          </a:xfrm>
        </p:grpSpPr>
        <p:sp>
          <p:nvSpPr>
            <p:cNvPr id="235" name="Text Box 1174">
              <a:extLst>
                <a:ext uri="{FF2B5EF4-FFF2-40B4-BE49-F238E27FC236}">
                  <a16:creationId xmlns:a16="http://schemas.microsoft.com/office/drawing/2014/main" id="{2CC70767-EB12-42C2-B0E9-49A9A14617B6}"/>
                </a:ext>
              </a:extLst>
            </p:cNvPr>
            <p:cNvSpPr txBox="1"/>
            <p:nvPr/>
          </p:nvSpPr>
          <p:spPr>
            <a:xfrm>
              <a:off x="5571673" y="1061595"/>
              <a:ext cx="2538988" cy="36512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 Handles sparsity</a:t>
              </a:r>
            </a:p>
          </p:txBody>
        </p:sp>
        <p:sp>
          <p:nvSpPr>
            <p:cNvPr id="236" name="Left Brace 235">
              <a:extLst>
                <a:ext uri="{FF2B5EF4-FFF2-40B4-BE49-F238E27FC236}">
                  <a16:creationId xmlns:a16="http://schemas.microsoft.com/office/drawing/2014/main" id="{0D226DC6-5427-44A3-A5B4-D051E418EDD1}"/>
                </a:ext>
              </a:extLst>
            </p:cNvPr>
            <p:cNvSpPr/>
            <p:nvPr/>
          </p:nvSpPr>
          <p:spPr>
            <a:xfrm rot="5400000">
              <a:off x="6784994" y="-82845"/>
              <a:ext cx="103805" cy="2984919"/>
            </a:xfrm>
            <a:prstGeom prst="lef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50" name="Group 249">
            <a:extLst>
              <a:ext uri="{FF2B5EF4-FFF2-40B4-BE49-F238E27FC236}">
                <a16:creationId xmlns:a16="http://schemas.microsoft.com/office/drawing/2014/main" id="{E8E68FA5-8B88-42A2-8359-B150D431836E}"/>
              </a:ext>
            </a:extLst>
          </p:cNvPr>
          <p:cNvGrpSpPr/>
          <p:nvPr/>
        </p:nvGrpSpPr>
        <p:grpSpPr>
          <a:xfrm>
            <a:off x="8793943" y="4664210"/>
            <a:ext cx="2748782" cy="1269687"/>
            <a:chOff x="8986019" y="4663276"/>
            <a:chExt cx="2748782" cy="1269687"/>
          </a:xfrm>
        </p:grpSpPr>
        <p:sp>
          <p:nvSpPr>
            <p:cNvPr id="242" name="Text Box 1174">
              <a:extLst>
                <a:ext uri="{FF2B5EF4-FFF2-40B4-BE49-F238E27FC236}">
                  <a16:creationId xmlns:a16="http://schemas.microsoft.com/office/drawing/2014/main" id="{B77AECE1-DC5D-47D7-9443-C2C5B016BF77}"/>
                </a:ext>
              </a:extLst>
            </p:cNvPr>
            <p:cNvSpPr txBox="1"/>
            <p:nvPr/>
          </p:nvSpPr>
          <p:spPr>
            <a:xfrm>
              <a:off x="8986019" y="5234650"/>
              <a:ext cx="2748782" cy="698313"/>
            </a:xfrm>
            <a:prstGeom prst="rect">
              <a:avLst/>
            </a:prstGeom>
            <a:solidFill>
              <a:schemeClr val="lt1"/>
            </a:solidFill>
            <a:ln w="6350">
              <a:solidFill>
                <a:srgbClr val="C0000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 Handles cell state bottleneck</a:t>
              </a:r>
            </a:p>
            <a:p>
              <a:pPr>
                <a:lnSpc>
                  <a:spcPct val="107000"/>
                </a:lnSpc>
                <a:spcAft>
                  <a:spcPts val="800"/>
                </a:spcAft>
              </a:pPr>
              <a:r>
                <a:rPr lang="en-US" sz="1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3. Supports irregular time intervals</a:t>
              </a:r>
            </a:p>
            <a:p>
              <a:pPr marL="0" marR="0">
                <a:lnSpc>
                  <a:spcPct val="107000"/>
                </a:lnSpc>
                <a:spcBef>
                  <a:spcPts val="0"/>
                </a:spcBef>
                <a:spcAft>
                  <a:spcPts val="800"/>
                </a:spcAft>
              </a:pPr>
              <a:endParaRPr lang="en-US" sz="1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49" name="Straight Arrow Connector 248">
              <a:extLst>
                <a:ext uri="{FF2B5EF4-FFF2-40B4-BE49-F238E27FC236}">
                  <a16:creationId xmlns:a16="http://schemas.microsoft.com/office/drawing/2014/main" id="{83411BDD-BD9E-4F7A-BBF6-92A4FDA3E81A}"/>
                </a:ext>
              </a:extLst>
            </p:cNvPr>
            <p:cNvCxnSpPr/>
            <p:nvPr/>
          </p:nvCxnSpPr>
          <p:spPr>
            <a:xfrm flipV="1">
              <a:off x="10355913" y="4663276"/>
              <a:ext cx="0" cy="56787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63" name="Group 262">
            <a:extLst>
              <a:ext uri="{FF2B5EF4-FFF2-40B4-BE49-F238E27FC236}">
                <a16:creationId xmlns:a16="http://schemas.microsoft.com/office/drawing/2014/main" id="{AA5F909E-4750-4812-A81C-66A19E61AC60}"/>
              </a:ext>
            </a:extLst>
          </p:cNvPr>
          <p:cNvGrpSpPr/>
          <p:nvPr/>
        </p:nvGrpSpPr>
        <p:grpSpPr>
          <a:xfrm>
            <a:off x="330186" y="3618014"/>
            <a:ext cx="1809750" cy="900251"/>
            <a:chOff x="0" y="3654967"/>
            <a:chExt cx="1809750" cy="900251"/>
          </a:xfrm>
        </p:grpSpPr>
        <p:sp>
          <p:nvSpPr>
            <p:cNvPr id="14" name="Rectangle 13">
              <a:extLst>
                <a:ext uri="{FF2B5EF4-FFF2-40B4-BE49-F238E27FC236}">
                  <a16:creationId xmlns:a16="http://schemas.microsoft.com/office/drawing/2014/main" id="{BE9C86FA-F343-418E-94BF-B00BDA270242}"/>
                </a:ext>
              </a:extLst>
            </p:cNvPr>
            <p:cNvSpPr/>
            <p:nvPr/>
          </p:nvSpPr>
          <p:spPr>
            <a:xfrm>
              <a:off x="412176" y="3654967"/>
              <a:ext cx="1089581" cy="683466"/>
            </a:xfrm>
            <a:prstGeom prst="rect">
              <a:avLst/>
            </a:prstGeom>
            <a:noFill/>
            <a:ln>
              <a:solidFill>
                <a:schemeClr val="tx1"/>
              </a:solidFill>
              <a:prstDash val="lgDash"/>
            </a:ln>
            <a:effectLst/>
          </p:spPr>
          <p:style>
            <a:lnRef idx="1">
              <a:schemeClr val="accent3"/>
            </a:lnRef>
            <a:fillRef idx="2">
              <a:schemeClr val="accent3"/>
            </a:fillRef>
            <a:effectRef idx="1">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grpSp>
          <p:nvGrpSpPr>
            <p:cNvPr id="15" name="Group 14">
              <a:extLst>
                <a:ext uri="{FF2B5EF4-FFF2-40B4-BE49-F238E27FC236}">
                  <a16:creationId xmlns:a16="http://schemas.microsoft.com/office/drawing/2014/main" id="{9BE146EF-84C5-450E-A7F0-A87F468F6FB6}"/>
                </a:ext>
              </a:extLst>
            </p:cNvPr>
            <p:cNvGrpSpPr/>
            <p:nvPr/>
          </p:nvGrpSpPr>
          <p:grpSpPr>
            <a:xfrm>
              <a:off x="343916" y="3692552"/>
              <a:ext cx="1220098" cy="560549"/>
              <a:chOff x="45909" y="50503"/>
              <a:chExt cx="1221974" cy="561404"/>
            </a:xfrm>
          </p:grpSpPr>
          <p:grpSp>
            <p:nvGrpSpPr>
              <p:cNvPr id="16" name="Group 15">
                <a:extLst>
                  <a:ext uri="{FF2B5EF4-FFF2-40B4-BE49-F238E27FC236}">
                    <a16:creationId xmlns:a16="http://schemas.microsoft.com/office/drawing/2014/main" id="{B24240CB-618D-4648-BDB8-94F2DF64ADA8}"/>
                  </a:ext>
                </a:extLst>
              </p:cNvPr>
              <p:cNvGrpSpPr/>
              <p:nvPr/>
            </p:nvGrpSpPr>
            <p:grpSpPr>
              <a:xfrm>
                <a:off x="151337" y="274953"/>
                <a:ext cx="947173" cy="136259"/>
                <a:chOff x="88053" y="33059"/>
                <a:chExt cx="711855" cy="104155"/>
              </a:xfrm>
              <a:solidFill>
                <a:srgbClr val="00B0F0"/>
              </a:solidFill>
            </p:grpSpPr>
            <p:sp>
              <p:nvSpPr>
                <p:cNvPr id="26" name="Multiplication Sign 25">
                  <a:extLst>
                    <a:ext uri="{FF2B5EF4-FFF2-40B4-BE49-F238E27FC236}">
                      <a16:creationId xmlns:a16="http://schemas.microsoft.com/office/drawing/2014/main" id="{6F9EBDF9-090E-497C-A823-38E84BFE30D2}"/>
                    </a:ext>
                  </a:extLst>
                </p:cNvPr>
                <p:cNvSpPr/>
                <p:nvPr/>
              </p:nvSpPr>
              <p:spPr>
                <a:xfrm>
                  <a:off x="88053" y="35701"/>
                  <a:ext cx="101512" cy="101513"/>
                </a:xfrm>
                <a:prstGeom prst="mathMultiply">
                  <a:avLst>
                    <a:gd name="adj1" fmla="val 0"/>
                  </a:avLst>
                </a:prstGeom>
                <a:grpFill/>
                <a:ln w="95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27" name="Multiplication Sign 26">
                  <a:extLst>
                    <a:ext uri="{FF2B5EF4-FFF2-40B4-BE49-F238E27FC236}">
                      <a16:creationId xmlns:a16="http://schemas.microsoft.com/office/drawing/2014/main" id="{F02A33F9-2CD8-49E1-B824-80F86CFA5D74}"/>
                    </a:ext>
                  </a:extLst>
                </p:cNvPr>
                <p:cNvSpPr/>
                <p:nvPr/>
              </p:nvSpPr>
              <p:spPr>
                <a:xfrm>
                  <a:off x="406076" y="33059"/>
                  <a:ext cx="101512" cy="101513"/>
                </a:xfrm>
                <a:prstGeom prst="mathMultiply">
                  <a:avLst>
                    <a:gd name="adj1" fmla="val 0"/>
                  </a:avLst>
                </a:prstGeom>
                <a:grpFill/>
                <a:ln w="9525">
                  <a:solidFill>
                    <a:srgbClr val="00B0F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28" name="Multiplication Sign 27">
                  <a:extLst>
                    <a:ext uri="{FF2B5EF4-FFF2-40B4-BE49-F238E27FC236}">
                      <a16:creationId xmlns:a16="http://schemas.microsoft.com/office/drawing/2014/main" id="{74FB9F1E-6975-4A7D-A643-97F874169D15}"/>
                    </a:ext>
                  </a:extLst>
                </p:cNvPr>
                <p:cNvSpPr/>
                <p:nvPr/>
              </p:nvSpPr>
              <p:spPr>
                <a:xfrm>
                  <a:off x="698396" y="33059"/>
                  <a:ext cx="101512" cy="101513"/>
                </a:xfrm>
                <a:prstGeom prst="mathMultiply">
                  <a:avLst>
                    <a:gd name="adj1" fmla="val 0"/>
                  </a:avLst>
                </a:prstGeom>
                <a:grpFill/>
                <a:ln w="9525">
                  <a:solidFill>
                    <a:srgbClr val="00B0F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grpSp>
          <p:grpSp>
            <p:nvGrpSpPr>
              <p:cNvPr id="17" name="Group 16">
                <a:extLst>
                  <a:ext uri="{FF2B5EF4-FFF2-40B4-BE49-F238E27FC236}">
                    <a16:creationId xmlns:a16="http://schemas.microsoft.com/office/drawing/2014/main" id="{01F46FF4-EB6C-44B2-8E3D-4F10452A0A2C}"/>
                  </a:ext>
                </a:extLst>
              </p:cNvPr>
              <p:cNvGrpSpPr/>
              <p:nvPr/>
            </p:nvGrpSpPr>
            <p:grpSpPr>
              <a:xfrm>
                <a:off x="230388" y="50503"/>
                <a:ext cx="890855" cy="132587"/>
                <a:chOff x="123436" y="38680"/>
                <a:chExt cx="669739" cy="101545"/>
              </a:xfrm>
              <a:solidFill>
                <a:srgbClr val="C00000"/>
              </a:solidFill>
            </p:grpSpPr>
            <p:grpSp>
              <p:nvGrpSpPr>
                <p:cNvPr id="21" name="Group 20">
                  <a:extLst>
                    <a:ext uri="{FF2B5EF4-FFF2-40B4-BE49-F238E27FC236}">
                      <a16:creationId xmlns:a16="http://schemas.microsoft.com/office/drawing/2014/main" id="{94B9B592-6B0D-4600-9E4E-BDB45EFA571F}"/>
                    </a:ext>
                  </a:extLst>
                </p:cNvPr>
                <p:cNvGrpSpPr/>
                <p:nvPr/>
              </p:nvGrpSpPr>
              <p:grpSpPr>
                <a:xfrm>
                  <a:off x="308423" y="38713"/>
                  <a:ext cx="484752" cy="101512"/>
                  <a:chOff x="348069" y="38713"/>
                  <a:chExt cx="484752" cy="101512"/>
                </a:xfrm>
                <a:grpFill/>
              </p:grpSpPr>
              <p:sp>
                <p:nvSpPr>
                  <p:cNvPr id="23" name="Multiplication Sign 22">
                    <a:extLst>
                      <a:ext uri="{FF2B5EF4-FFF2-40B4-BE49-F238E27FC236}">
                        <a16:creationId xmlns:a16="http://schemas.microsoft.com/office/drawing/2014/main" id="{A62820BB-8F2C-4F65-82C4-208E0A85D8CE}"/>
                      </a:ext>
                    </a:extLst>
                  </p:cNvPr>
                  <p:cNvSpPr/>
                  <p:nvPr/>
                </p:nvSpPr>
                <p:spPr>
                  <a:xfrm>
                    <a:off x="348069" y="38713"/>
                    <a:ext cx="101513" cy="101512"/>
                  </a:xfrm>
                  <a:prstGeom prst="mathMultiply">
                    <a:avLst>
                      <a:gd name="adj1" fmla="val 0"/>
                    </a:avLst>
                  </a:prstGeom>
                  <a:grpFill/>
                  <a:ln w="9525">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24" name="Multiplication Sign 23">
                    <a:extLst>
                      <a:ext uri="{FF2B5EF4-FFF2-40B4-BE49-F238E27FC236}">
                        <a16:creationId xmlns:a16="http://schemas.microsoft.com/office/drawing/2014/main" id="{78BFBF02-12EE-4E4D-BCF5-0D28C991C534}"/>
                      </a:ext>
                    </a:extLst>
                  </p:cNvPr>
                  <p:cNvSpPr/>
                  <p:nvPr/>
                </p:nvSpPr>
                <p:spPr>
                  <a:xfrm>
                    <a:off x="555987" y="38713"/>
                    <a:ext cx="101513" cy="101512"/>
                  </a:xfrm>
                  <a:prstGeom prst="mathMultiply">
                    <a:avLst>
                      <a:gd name="adj1" fmla="val 0"/>
                    </a:avLst>
                  </a:prstGeom>
                  <a:grpFill/>
                  <a:ln w="9525">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25" name="Multiplication Sign 24">
                    <a:extLst>
                      <a:ext uri="{FF2B5EF4-FFF2-40B4-BE49-F238E27FC236}">
                        <a16:creationId xmlns:a16="http://schemas.microsoft.com/office/drawing/2014/main" id="{1684E3E8-E563-4ADB-B374-E5841DDDEB7E}"/>
                      </a:ext>
                    </a:extLst>
                  </p:cNvPr>
                  <p:cNvSpPr/>
                  <p:nvPr/>
                </p:nvSpPr>
                <p:spPr>
                  <a:xfrm>
                    <a:off x="731308" y="38713"/>
                    <a:ext cx="101513" cy="101512"/>
                  </a:xfrm>
                  <a:prstGeom prst="mathMultiply">
                    <a:avLst>
                      <a:gd name="adj1" fmla="val 0"/>
                    </a:avLst>
                  </a:prstGeom>
                  <a:grpFill/>
                  <a:ln w="9525">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grpSp>
            <p:sp>
              <p:nvSpPr>
                <p:cNvPr id="22" name="Multiplication Sign 21">
                  <a:extLst>
                    <a:ext uri="{FF2B5EF4-FFF2-40B4-BE49-F238E27FC236}">
                      <a16:creationId xmlns:a16="http://schemas.microsoft.com/office/drawing/2014/main" id="{E2EFF89E-1E4D-4FE9-8750-BBD49BC23EE9}"/>
                    </a:ext>
                  </a:extLst>
                </p:cNvPr>
                <p:cNvSpPr/>
                <p:nvPr/>
              </p:nvSpPr>
              <p:spPr>
                <a:xfrm>
                  <a:off x="123436" y="38680"/>
                  <a:ext cx="101487" cy="101207"/>
                </a:xfrm>
                <a:prstGeom prst="mathMultiply">
                  <a:avLst>
                    <a:gd name="adj1" fmla="val 0"/>
                  </a:avLst>
                </a:prstGeom>
                <a:grp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grpSp>
          <p:grpSp>
            <p:nvGrpSpPr>
              <p:cNvPr id="18" name="Group 17">
                <a:extLst>
                  <a:ext uri="{FF2B5EF4-FFF2-40B4-BE49-F238E27FC236}">
                    <a16:creationId xmlns:a16="http://schemas.microsoft.com/office/drawing/2014/main" id="{98A7609D-BE90-4AD2-A870-63FA60634623}"/>
                  </a:ext>
                </a:extLst>
              </p:cNvPr>
              <p:cNvGrpSpPr/>
              <p:nvPr/>
            </p:nvGrpSpPr>
            <p:grpSpPr>
              <a:xfrm>
                <a:off x="45909" y="469177"/>
                <a:ext cx="1221974" cy="142730"/>
                <a:chOff x="168165" y="10660"/>
                <a:chExt cx="918889" cy="108336"/>
              </a:xfrm>
            </p:grpSpPr>
            <p:sp>
              <p:nvSpPr>
                <p:cNvPr id="19" name="Multiplication Sign 18">
                  <a:extLst>
                    <a:ext uri="{FF2B5EF4-FFF2-40B4-BE49-F238E27FC236}">
                      <a16:creationId xmlns:a16="http://schemas.microsoft.com/office/drawing/2014/main" id="{594C13EF-D898-4235-A807-F5E987F2F96C}"/>
                    </a:ext>
                  </a:extLst>
                </p:cNvPr>
                <p:cNvSpPr/>
                <p:nvPr/>
              </p:nvSpPr>
              <p:spPr>
                <a:xfrm>
                  <a:off x="168165" y="17484"/>
                  <a:ext cx="101512" cy="101512"/>
                </a:xfrm>
                <a:prstGeom prst="mathMultiply">
                  <a:avLst>
                    <a:gd name="adj1" fmla="val 0"/>
                  </a:avLst>
                </a:prstGeom>
                <a:ln w="9525"/>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20" name="Multiplication Sign 19">
                  <a:extLst>
                    <a:ext uri="{FF2B5EF4-FFF2-40B4-BE49-F238E27FC236}">
                      <a16:creationId xmlns:a16="http://schemas.microsoft.com/office/drawing/2014/main" id="{0A3B9D0B-21FA-44C3-AE7E-281ACCE7CE83}"/>
                    </a:ext>
                  </a:extLst>
                </p:cNvPr>
                <p:cNvSpPr/>
                <p:nvPr/>
              </p:nvSpPr>
              <p:spPr>
                <a:xfrm>
                  <a:off x="985542" y="10660"/>
                  <a:ext cx="101512" cy="101512"/>
                </a:xfrm>
                <a:prstGeom prst="mathMultiply">
                  <a:avLst>
                    <a:gd name="adj1" fmla="val 0"/>
                  </a:avLst>
                </a:prstGeom>
                <a:ln w="9525"/>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grpSp>
        </p:grpSp>
        <p:grpSp>
          <p:nvGrpSpPr>
            <p:cNvPr id="29" name="Group 28">
              <a:extLst>
                <a:ext uri="{FF2B5EF4-FFF2-40B4-BE49-F238E27FC236}">
                  <a16:creationId xmlns:a16="http://schemas.microsoft.com/office/drawing/2014/main" id="{FCDB437D-C136-4A40-9D6A-A8B2F68E35FB}"/>
                </a:ext>
              </a:extLst>
            </p:cNvPr>
            <p:cNvGrpSpPr/>
            <p:nvPr/>
          </p:nvGrpSpPr>
          <p:grpSpPr>
            <a:xfrm>
              <a:off x="358455" y="3859674"/>
              <a:ext cx="1195067" cy="239756"/>
              <a:chOff x="-405767" y="-378"/>
              <a:chExt cx="2125257" cy="239756"/>
            </a:xfrm>
          </p:grpSpPr>
          <p:cxnSp>
            <p:nvCxnSpPr>
              <p:cNvPr id="30" name="Straight Connector 29">
                <a:extLst>
                  <a:ext uri="{FF2B5EF4-FFF2-40B4-BE49-F238E27FC236}">
                    <a16:creationId xmlns:a16="http://schemas.microsoft.com/office/drawing/2014/main" id="{E899BA1C-0EA8-4CAD-98C5-47B988D34AB5}"/>
                  </a:ext>
                </a:extLst>
              </p:cNvPr>
              <p:cNvCxnSpPr/>
              <p:nvPr/>
            </p:nvCxnSpPr>
            <p:spPr>
              <a:xfrm>
                <a:off x="-398014" y="-378"/>
                <a:ext cx="2117504" cy="0"/>
              </a:xfrm>
              <a:prstGeom prst="line">
                <a:avLst/>
              </a:prstGeom>
              <a:ln w="12700">
                <a:prstDash val="dash"/>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CFD1A624-CA19-484E-80CA-F2A2B3303EF2}"/>
                  </a:ext>
                </a:extLst>
              </p:cNvPr>
              <p:cNvCxnSpPr/>
              <p:nvPr/>
            </p:nvCxnSpPr>
            <p:spPr>
              <a:xfrm>
                <a:off x="-405767" y="239378"/>
                <a:ext cx="2120745" cy="0"/>
              </a:xfrm>
              <a:prstGeom prst="line">
                <a:avLst/>
              </a:prstGeom>
              <a:ln w="12700">
                <a:prstDash val="dash"/>
              </a:ln>
            </p:spPr>
            <p:style>
              <a:lnRef idx="1">
                <a:schemeClr val="dk1"/>
              </a:lnRef>
              <a:fillRef idx="0">
                <a:schemeClr val="dk1"/>
              </a:fillRef>
              <a:effectRef idx="0">
                <a:schemeClr val="dk1"/>
              </a:effectRef>
              <a:fontRef idx="minor">
                <a:schemeClr val="tx1"/>
              </a:fontRef>
            </p:style>
          </p:cxnSp>
        </p:grpSp>
        <p:grpSp>
          <p:nvGrpSpPr>
            <p:cNvPr id="104" name="Group 103">
              <a:extLst>
                <a:ext uri="{FF2B5EF4-FFF2-40B4-BE49-F238E27FC236}">
                  <a16:creationId xmlns:a16="http://schemas.microsoft.com/office/drawing/2014/main" id="{C64B43C2-3474-4387-985A-50D5AEB1BB8F}"/>
                </a:ext>
              </a:extLst>
            </p:cNvPr>
            <p:cNvGrpSpPr/>
            <p:nvPr/>
          </p:nvGrpSpPr>
          <p:grpSpPr>
            <a:xfrm>
              <a:off x="0" y="4278775"/>
              <a:ext cx="1809750" cy="276443"/>
              <a:chOff x="3015955" y="4653379"/>
              <a:chExt cx="1809750" cy="276443"/>
            </a:xfrm>
          </p:grpSpPr>
          <p:grpSp>
            <p:nvGrpSpPr>
              <p:cNvPr id="105" name="Group 104">
                <a:extLst>
                  <a:ext uri="{FF2B5EF4-FFF2-40B4-BE49-F238E27FC236}">
                    <a16:creationId xmlns:a16="http://schemas.microsoft.com/office/drawing/2014/main" id="{B73F7A00-8D3F-403A-8A4C-09837411DA62}"/>
                  </a:ext>
                </a:extLst>
              </p:cNvPr>
              <p:cNvGrpSpPr/>
              <p:nvPr/>
            </p:nvGrpSpPr>
            <p:grpSpPr>
              <a:xfrm>
                <a:off x="3225068" y="4672429"/>
                <a:ext cx="1351713" cy="257393"/>
                <a:chOff x="105096" y="-1798"/>
                <a:chExt cx="1353959" cy="287082"/>
              </a:xfrm>
            </p:grpSpPr>
            <mc:AlternateContent xmlns:mc="http://schemas.openxmlformats.org/markup-compatibility/2006" xmlns:a14="http://schemas.microsoft.com/office/drawing/2010/main">
              <mc:Choice Requires="a14">
                <p:sp>
                  <p:nvSpPr>
                    <p:cNvPr id="110" name="Text Box 1201">
                      <a:extLst>
                        <a:ext uri="{FF2B5EF4-FFF2-40B4-BE49-F238E27FC236}">
                          <a16:creationId xmlns:a16="http://schemas.microsoft.com/office/drawing/2014/main" id="{48A688A7-09F6-42BF-9CB9-4A4155B21694}"/>
                        </a:ext>
                      </a:extLst>
                    </p:cNvPr>
                    <p:cNvSpPr txBox="1"/>
                    <p:nvPr/>
                  </p:nvSpPr>
                  <p:spPr>
                    <a:xfrm>
                      <a:off x="1210731" y="-1798"/>
                      <a:ext cx="248324" cy="268933"/>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𝑡</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10" name="Text Box 1201">
                      <a:extLst>
                        <a:ext uri="{FF2B5EF4-FFF2-40B4-BE49-F238E27FC236}">
                          <a16:creationId xmlns:a16="http://schemas.microsoft.com/office/drawing/2014/main" id="{48A688A7-09F6-42BF-9CB9-4A4155B21694}"/>
                        </a:ext>
                      </a:extLst>
                    </p:cNvPr>
                    <p:cNvSpPr txBox="1">
                      <a:spLocks noRot="1" noChangeAspect="1" noMove="1" noResize="1" noEditPoints="1" noAdjustHandles="1" noChangeArrowheads="1" noChangeShapeType="1" noTextEdit="1"/>
                    </p:cNvSpPr>
                    <p:nvPr/>
                  </p:nvSpPr>
                  <p:spPr>
                    <a:xfrm>
                      <a:off x="1210731" y="-1798"/>
                      <a:ext cx="248324" cy="268933"/>
                    </a:xfrm>
                    <a:prstGeom prst="rect">
                      <a:avLst/>
                    </a:prstGeom>
                    <a:blipFill>
                      <a:blip r:embed="rId24"/>
                      <a:stretch>
                        <a:fillRect b="-12500"/>
                      </a:stretch>
                    </a:blipFill>
                    <a:ln w="6350">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1" name="Text Box 1202">
                      <a:extLst>
                        <a:ext uri="{FF2B5EF4-FFF2-40B4-BE49-F238E27FC236}">
                          <a16:creationId xmlns:a16="http://schemas.microsoft.com/office/drawing/2014/main" id="{2589389A-B649-4101-8DDF-C32E07584CAA}"/>
                        </a:ext>
                      </a:extLst>
                    </p:cNvPr>
                    <p:cNvSpPr txBox="1"/>
                    <p:nvPr/>
                  </p:nvSpPr>
                  <p:spPr>
                    <a:xfrm>
                      <a:off x="105096" y="18984"/>
                      <a:ext cx="492942" cy="266300"/>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400" i="1">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11" name="Text Box 1202">
                      <a:extLst>
                        <a:ext uri="{FF2B5EF4-FFF2-40B4-BE49-F238E27FC236}">
                          <a16:creationId xmlns:a16="http://schemas.microsoft.com/office/drawing/2014/main" id="{2589389A-B649-4101-8DDF-C32E07584CAA}"/>
                        </a:ext>
                      </a:extLst>
                    </p:cNvPr>
                    <p:cNvSpPr txBox="1">
                      <a:spLocks noRot="1" noChangeAspect="1" noMove="1" noResize="1" noEditPoints="1" noAdjustHandles="1" noChangeArrowheads="1" noChangeShapeType="1" noTextEdit="1"/>
                    </p:cNvSpPr>
                    <p:nvPr/>
                  </p:nvSpPr>
                  <p:spPr>
                    <a:xfrm>
                      <a:off x="105096" y="18984"/>
                      <a:ext cx="492942" cy="266300"/>
                    </a:xfrm>
                    <a:prstGeom prst="rect">
                      <a:avLst/>
                    </a:prstGeom>
                    <a:blipFill>
                      <a:blip r:embed="rId25"/>
                      <a:stretch>
                        <a:fillRect r="-8642" b="-17949"/>
                      </a:stretch>
                    </a:blipFill>
                    <a:ln w="6350">
                      <a:noFill/>
                    </a:ln>
                  </p:spPr>
                  <p:txBody>
                    <a:bodyPr/>
                    <a:lstStyle/>
                    <a:p>
                      <a:r>
                        <a:rPr lang="en-US">
                          <a:noFill/>
                        </a:rPr>
                        <a:t> </a:t>
                      </a:r>
                    </a:p>
                  </p:txBody>
                </p:sp>
              </mc:Fallback>
            </mc:AlternateContent>
          </p:grpSp>
          <p:grpSp>
            <p:nvGrpSpPr>
              <p:cNvPr id="106" name="Group 105">
                <a:extLst>
                  <a:ext uri="{FF2B5EF4-FFF2-40B4-BE49-F238E27FC236}">
                    <a16:creationId xmlns:a16="http://schemas.microsoft.com/office/drawing/2014/main" id="{29C0BA46-EC11-4D56-9C51-C0EC4EEB38CE}"/>
                  </a:ext>
                </a:extLst>
              </p:cNvPr>
              <p:cNvGrpSpPr/>
              <p:nvPr/>
            </p:nvGrpSpPr>
            <p:grpSpPr>
              <a:xfrm>
                <a:off x="3015955" y="4653379"/>
                <a:ext cx="1809750" cy="73115"/>
                <a:chOff x="70998" y="1100590"/>
                <a:chExt cx="1809750" cy="118110"/>
              </a:xfrm>
            </p:grpSpPr>
            <p:cxnSp>
              <p:nvCxnSpPr>
                <p:cNvPr id="107" name="Straight Connector 106">
                  <a:extLst>
                    <a:ext uri="{FF2B5EF4-FFF2-40B4-BE49-F238E27FC236}">
                      <a16:creationId xmlns:a16="http://schemas.microsoft.com/office/drawing/2014/main" id="{83F3EE56-C79A-4CD3-9F00-0CD013161E38}"/>
                    </a:ext>
                  </a:extLst>
                </p:cNvPr>
                <p:cNvCxnSpPr/>
                <p:nvPr/>
              </p:nvCxnSpPr>
              <p:spPr>
                <a:xfrm flipV="1">
                  <a:off x="1570989" y="1100590"/>
                  <a:ext cx="0" cy="118110"/>
                </a:xfrm>
                <a:prstGeom prst="line">
                  <a:avLst/>
                </a:prstGeom>
                <a:ln w="12700"/>
              </p:spPr>
              <p:style>
                <a:lnRef idx="1">
                  <a:schemeClr val="dk1"/>
                </a:lnRef>
                <a:fillRef idx="0">
                  <a:schemeClr val="dk1"/>
                </a:fillRef>
                <a:effectRef idx="0">
                  <a:schemeClr val="dk1"/>
                </a:effectRef>
                <a:fontRef idx="minor">
                  <a:schemeClr val="tx1"/>
                </a:fontRef>
              </p:style>
            </p:cxnSp>
            <p:cxnSp>
              <p:nvCxnSpPr>
                <p:cNvPr id="108" name="Straight Connector 107">
                  <a:extLst>
                    <a:ext uri="{FF2B5EF4-FFF2-40B4-BE49-F238E27FC236}">
                      <a16:creationId xmlns:a16="http://schemas.microsoft.com/office/drawing/2014/main" id="{D7F1E796-873B-4749-B4AC-761DE9CC9B07}"/>
                    </a:ext>
                  </a:extLst>
                </p:cNvPr>
                <p:cNvCxnSpPr/>
                <p:nvPr/>
              </p:nvCxnSpPr>
              <p:spPr>
                <a:xfrm flipV="1">
                  <a:off x="483496" y="1100590"/>
                  <a:ext cx="0" cy="118110"/>
                </a:xfrm>
                <a:prstGeom prst="line">
                  <a:avLst/>
                </a:prstGeom>
                <a:ln w="12700"/>
              </p:spPr>
              <p:style>
                <a:lnRef idx="1">
                  <a:schemeClr val="dk1"/>
                </a:lnRef>
                <a:fillRef idx="0">
                  <a:schemeClr val="dk1"/>
                </a:fillRef>
                <a:effectRef idx="0">
                  <a:schemeClr val="dk1"/>
                </a:effectRef>
                <a:fontRef idx="minor">
                  <a:schemeClr val="tx1"/>
                </a:fontRef>
              </p:style>
            </p:cxnSp>
            <p:cxnSp>
              <p:nvCxnSpPr>
                <p:cNvPr id="109" name="Straight Arrow Connector 108">
                  <a:extLst>
                    <a:ext uri="{FF2B5EF4-FFF2-40B4-BE49-F238E27FC236}">
                      <a16:creationId xmlns:a16="http://schemas.microsoft.com/office/drawing/2014/main" id="{CD75FF98-D7DF-4CCC-A2AC-9971F74E3062}"/>
                    </a:ext>
                  </a:extLst>
                </p:cNvPr>
                <p:cNvCxnSpPr>
                  <a:cxnSpLocks/>
                </p:cNvCxnSpPr>
                <p:nvPr/>
              </p:nvCxnSpPr>
              <p:spPr>
                <a:xfrm>
                  <a:off x="70998" y="1193560"/>
                  <a:ext cx="1809750" cy="0"/>
                </a:xfrm>
                <a:prstGeom prst="straightConnector1">
                  <a:avLst/>
                </a:prstGeom>
                <a:ln w="12700">
                  <a:headEnd type="triangle" w="med" len="med"/>
                  <a:tailEnd type="triangle" w="med" len="med"/>
                </a:ln>
              </p:spPr>
              <p:style>
                <a:lnRef idx="1">
                  <a:schemeClr val="dk1"/>
                </a:lnRef>
                <a:fillRef idx="0">
                  <a:schemeClr val="dk1"/>
                </a:fillRef>
                <a:effectRef idx="0">
                  <a:schemeClr val="dk1"/>
                </a:effectRef>
                <a:fontRef idx="minor">
                  <a:schemeClr val="tx1"/>
                </a:fontRef>
              </p:style>
            </p:cxnSp>
          </p:grpSp>
        </p:grpSp>
        <p:pic>
          <p:nvPicPr>
            <p:cNvPr id="240" name="Picture 2" descr="Image result for twitter and youtube logos">
              <a:extLst>
                <a:ext uri="{FF2B5EF4-FFF2-40B4-BE49-F238E27FC236}">
                  <a16:creationId xmlns:a16="http://schemas.microsoft.com/office/drawing/2014/main" id="{6CD374CC-F746-4092-ABF4-FB863C4E5EBF}"/>
                </a:ext>
              </a:extLst>
            </p:cNvPr>
            <p:cNvPicPr>
              <a:picLocks noChangeAspect="1" noChangeArrowheads="1"/>
            </p:cNvPicPr>
            <p:nvPr/>
          </p:nvPicPr>
          <p:blipFill rotWithShape="1">
            <a:blip r:embed="rId26">
              <a:extLst>
                <a:ext uri="{28A0092B-C50C-407E-A947-70E740481C1C}">
                  <a14:useLocalDpi xmlns:a14="http://schemas.microsoft.com/office/drawing/2010/main" val="0"/>
                </a:ext>
              </a:extLst>
            </a:blip>
            <a:srcRect l="34712" r="34445"/>
            <a:stretch/>
          </p:blipFill>
          <p:spPr bwMode="auto">
            <a:xfrm>
              <a:off x="122540" y="3889985"/>
              <a:ext cx="188571" cy="168132"/>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241" name="Picture 2" descr="Image result for twitter and youtube logos">
              <a:extLst>
                <a:ext uri="{FF2B5EF4-FFF2-40B4-BE49-F238E27FC236}">
                  <a16:creationId xmlns:a16="http://schemas.microsoft.com/office/drawing/2014/main" id="{E340344C-EA83-4000-A387-F97996853808}"/>
                </a:ext>
              </a:extLst>
            </p:cNvPr>
            <p:cNvPicPr>
              <a:picLocks noChangeAspect="1" noChangeArrowheads="1"/>
            </p:cNvPicPr>
            <p:nvPr/>
          </p:nvPicPr>
          <p:blipFill rotWithShape="1">
            <a:blip r:embed="rId27">
              <a:extLst>
                <a:ext uri="{BEBA8EAE-BF5A-486C-A8C5-ECC9F3942E4B}">
                  <a14:imgProps xmlns:a14="http://schemas.microsoft.com/office/drawing/2010/main">
                    <a14:imgLayer r:embed="rId28">
                      <a14:imgEffect>
                        <a14:saturation sat="0"/>
                      </a14:imgEffect>
                    </a14:imgLayer>
                  </a14:imgProps>
                </a:ext>
                <a:ext uri="{28A0092B-C50C-407E-A947-70E740481C1C}">
                  <a14:useLocalDpi xmlns:a14="http://schemas.microsoft.com/office/drawing/2010/main" val="0"/>
                </a:ext>
              </a:extLst>
            </a:blip>
            <a:srcRect l="71010" t="-1745" r="-1853" b="-1034"/>
            <a:stretch/>
          </p:blipFill>
          <p:spPr bwMode="auto">
            <a:xfrm>
              <a:off x="122540" y="4111922"/>
              <a:ext cx="188570" cy="172805"/>
            </a:xfrm>
            <a:prstGeom prst="rect">
              <a:avLst/>
            </a:prstGeom>
            <a:ln>
              <a:noFill/>
            </a:ln>
            <a:effectLst/>
            <a:extLst>
              <a:ext uri="{909E8E84-426E-40DD-AFC4-6F175D3DCCD1}">
                <a14:hiddenFill xmlns:a14="http://schemas.microsoft.com/office/drawing/2010/main">
                  <a:solidFill>
                    <a:srgbClr val="FFFFFF"/>
                  </a:solidFill>
                </a14:hiddenFill>
              </a:ext>
            </a:extLst>
          </p:spPr>
        </p:pic>
      </p:grpSp>
      <p:grpSp>
        <p:nvGrpSpPr>
          <p:cNvPr id="73" name="Group 72">
            <a:extLst>
              <a:ext uri="{FF2B5EF4-FFF2-40B4-BE49-F238E27FC236}">
                <a16:creationId xmlns:a16="http://schemas.microsoft.com/office/drawing/2014/main" id="{7EF77C12-CCCA-429C-BE5E-4F5362AD0E38}"/>
              </a:ext>
            </a:extLst>
          </p:cNvPr>
          <p:cNvGrpSpPr/>
          <p:nvPr/>
        </p:nvGrpSpPr>
        <p:grpSpPr>
          <a:xfrm>
            <a:off x="4743310" y="1323124"/>
            <a:ext cx="3479983" cy="4841034"/>
            <a:chOff x="4743310" y="1323124"/>
            <a:chExt cx="3479983" cy="4841034"/>
          </a:xfrm>
        </p:grpSpPr>
        <p:grpSp>
          <p:nvGrpSpPr>
            <p:cNvPr id="143" name="Group 142">
              <a:extLst>
                <a:ext uri="{FF2B5EF4-FFF2-40B4-BE49-F238E27FC236}">
                  <a16:creationId xmlns:a16="http://schemas.microsoft.com/office/drawing/2014/main" id="{DCD958EC-C96D-4C5C-9C7F-6AC0CA5D523A}"/>
                </a:ext>
              </a:extLst>
            </p:cNvPr>
            <p:cNvGrpSpPr/>
            <p:nvPr/>
          </p:nvGrpSpPr>
          <p:grpSpPr>
            <a:xfrm>
              <a:off x="5889545" y="1323124"/>
              <a:ext cx="2333748" cy="4497333"/>
              <a:chOff x="6020566" y="1239384"/>
              <a:chExt cx="2333748" cy="4497333"/>
            </a:xfrm>
          </p:grpSpPr>
          <p:sp>
            <p:nvSpPr>
              <p:cNvPr id="144" name="Text Box 1173">
                <a:extLst>
                  <a:ext uri="{FF2B5EF4-FFF2-40B4-BE49-F238E27FC236}">
                    <a16:creationId xmlns:a16="http://schemas.microsoft.com/office/drawing/2014/main" id="{8A2006C1-58B3-4D44-89DE-E9328FB90FBC}"/>
                  </a:ext>
                </a:extLst>
              </p:cNvPr>
              <p:cNvSpPr txBox="1"/>
              <p:nvPr/>
            </p:nvSpPr>
            <p:spPr>
              <a:xfrm>
                <a:off x="6020566" y="1239384"/>
                <a:ext cx="2001207" cy="49525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Higher order interactions layer</a:t>
                </a:r>
              </a:p>
            </p:txBody>
          </p:sp>
          <p:grpSp>
            <p:nvGrpSpPr>
              <p:cNvPr id="146" name="Group 145">
                <a:extLst>
                  <a:ext uri="{FF2B5EF4-FFF2-40B4-BE49-F238E27FC236}">
                    <a16:creationId xmlns:a16="http://schemas.microsoft.com/office/drawing/2014/main" id="{A44F2824-4CD6-4026-9ACD-8D4FF5352CEF}"/>
                  </a:ext>
                </a:extLst>
              </p:cNvPr>
              <p:cNvGrpSpPr/>
              <p:nvPr/>
            </p:nvGrpSpPr>
            <p:grpSpPr>
              <a:xfrm>
                <a:off x="7193535" y="2890373"/>
                <a:ext cx="1160779" cy="1320990"/>
                <a:chOff x="15611" y="250235"/>
                <a:chExt cx="1162210" cy="1322590"/>
              </a:xfrm>
            </p:grpSpPr>
            <p:grpSp>
              <p:nvGrpSpPr>
                <p:cNvPr id="180" name="Group 179">
                  <a:extLst>
                    <a:ext uri="{FF2B5EF4-FFF2-40B4-BE49-F238E27FC236}">
                      <a16:creationId xmlns:a16="http://schemas.microsoft.com/office/drawing/2014/main" id="{1FF46A47-111E-462F-8471-DF12E41B5CD5}"/>
                    </a:ext>
                  </a:extLst>
                </p:cNvPr>
                <p:cNvGrpSpPr/>
                <p:nvPr/>
              </p:nvGrpSpPr>
              <p:grpSpPr>
                <a:xfrm>
                  <a:off x="15611" y="250235"/>
                  <a:ext cx="1162210" cy="550165"/>
                  <a:chOff x="15611" y="250235"/>
                  <a:chExt cx="1162210" cy="550165"/>
                </a:xfrm>
              </p:grpSpPr>
              <p:grpSp>
                <p:nvGrpSpPr>
                  <p:cNvPr id="191" name="Group 190">
                    <a:extLst>
                      <a:ext uri="{FF2B5EF4-FFF2-40B4-BE49-F238E27FC236}">
                        <a16:creationId xmlns:a16="http://schemas.microsoft.com/office/drawing/2014/main" id="{FA1A1DD1-3194-4D3F-935F-8AA805673E70}"/>
                      </a:ext>
                    </a:extLst>
                  </p:cNvPr>
                  <p:cNvGrpSpPr/>
                  <p:nvPr/>
                </p:nvGrpSpPr>
                <p:grpSpPr>
                  <a:xfrm>
                    <a:off x="15611" y="250235"/>
                    <a:ext cx="1162210" cy="330835"/>
                    <a:chOff x="9968" y="-23954"/>
                    <a:chExt cx="308513" cy="404254"/>
                  </a:xfrm>
                </p:grpSpPr>
                <p:sp>
                  <p:nvSpPr>
                    <p:cNvPr id="195" name="Rectangle 194">
                      <a:extLst>
                        <a:ext uri="{FF2B5EF4-FFF2-40B4-BE49-F238E27FC236}">
                          <a16:creationId xmlns:a16="http://schemas.microsoft.com/office/drawing/2014/main" id="{17607A26-A464-4D03-B663-F541E0359C00}"/>
                        </a:ext>
                      </a:extLst>
                    </p:cNvPr>
                    <p:cNvSpPr/>
                    <p:nvPr/>
                  </p:nvSpPr>
                  <p:spPr>
                    <a:xfrm>
                      <a:off x="81744" y="14630"/>
                      <a:ext cx="158637" cy="303372"/>
                    </a:xfrm>
                    <a:prstGeom prst="rect">
                      <a:avLst/>
                    </a:prstGeom>
                    <a:solidFill>
                      <a:srgbClr val="FEC4BE"/>
                    </a:solidFill>
                    <a:ln w="12700">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96" name="Text Box 427">
                          <a:extLst>
                            <a:ext uri="{FF2B5EF4-FFF2-40B4-BE49-F238E27FC236}">
                              <a16:creationId xmlns:a16="http://schemas.microsoft.com/office/drawing/2014/main" id="{E1B87EFB-6399-42C0-A806-63411B393464}"/>
                            </a:ext>
                          </a:extLst>
                        </p:cNvPr>
                        <p:cNvSpPr txBox="1"/>
                        <p:nvPr/>
                      </p:nvSpPr>
                      <p:spPr>
                        <a:xfrm>
                          <a:off x="9968" y="-23954"/>
                          <a:ext cx="308513" cy="40425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96" name="Text Box 427">
                          <a:extLst>
                            <a:ext uri="{FF2B5EF4-FFF2-40B4-BE49-F238E27FC236}">
                              <a16:creationId xmlns:a16="http://schemas.microsoft.com/office/drawing/2014/main" id="{E1B87EFB-6399-42C0-A806-63411B393464}"/>
                            </a:ext>
                          </a:extLst>
                        </p:cNvPr>
                        <p:cNvSpPr txBox="1">
                          <a:spLocks noRot="1" noChangeAspect="1" noMove="1" noResize="1" noEditPoints="1" noAdjustHandles="1" noChangeArrowheads="1" noChangeShapeType="1" noTextEdit="1"/>
                        </p:cNvSpPr>
                        <p:nvPr/>
                      </p:nvSpPr>
                      <p:spPr>
                        <a:xfrm>
                          <a:off x="9968" y="-23954"/>
                          <a:ext cx="308513" cy="404254"/>
                        </a:xfrm>
                        <a:prstGeom prst="rect">
                          <a:avLst/>
                        </a:prstGeom>
                        <a:blipFill>
                          <a:blip r:embed="rId15"/>
                          <a:stretch>
                            <a:fillRect/>
                          </a:stretch>
                        </a:blipFill>
                        <a:ln w="6350">
                          <a:noFill/>
                        </a:ln>
                      </p:spPr>
                      <p:txBody>
                        <a:bodyPr/>
                        <a:lstStyle/>
                        <a:p>
                          <a:r>
                            <a:rPr lang="en-US">
                              <a:noFill/>
                            </a:rPr>
                            <a:t> </a:t>
                          </a:r>
                        </a:p>
                      </p:txBody>
                    </p:sp>
                  </mc:Fallback>
                </mc:AlternateContent>
              </p:grpSp>
              <p:grpSp>
                <p:nvGrpSpPr>
                  <p:cNvPr id="192" name="Group 191">
                    <a:extLst>
                      <a:ext uri="{FF2B5EF4-FFF2-40B4-BE49-F238E27FC236}">
                        <a16:creationId xmlns:a16="http://schemas.microsoft.com/office/drawing/2014/main" id="{510A72C5-CEFC-42E3-84BA-49997ACA8B13}"/>
                      </a:ext>
                    </a:extLst>
                  </p:cNvPr>
                  <p:cNvGrpSpPr/>
                  <p:nvPr/>
                </p:nvGrpSpPr>
                <p:grpSpPr>
                  <a:xfrm>
                    <a:off x="15611" y="469565"/>
                    <a:ext cx="1162210" cy="330835"/>
                    <a:chOff x="9968" y="-58911"/>
                    <a:chExt cx="308513" cy="404254"/>
                  </a:xfrm>
                </p:grpSpPr>
                <p:sp>
                  <p:nvSpPr>
                    <p:cNvPr id="193" name="Rectangle 192">
                      <a:extLst>
                        <a:ext uri="{FF2B5EF4-FFF2-40B4-BE49-F238E27FC236}">
                          <a16:creationId xmlns:a16="http://schemas.microsoft.com/office/drawing/2014/main" id="{759DEC07-4102-4641-8AE5-B4219F7040D3}"/>
                        </a:ext>
                      </a:extLst>
                    </p:cNvPr>
                    <p:cNvSpPr/>
                    <p:nvPr/>
                  </p:nvSpPr>
                  <p:spPr>
                    <a:xfrm>
                      <a:off x="81744" y="14630"/>
                      <a:ext cx="158637" cy="303372"/>
                    </a:xfrm>
                    <a:prstGeom prst="rect">
                      <a:avLst/>
                    </a:prstGeom>
                    <a:solidFill>
                      <a:srgbClr val="FEC4BE"/>
                    </a:solidFill>
                    <a:ln w="12700">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94" name="Text Box 430">
                          <a:extLst>
                            <a:ext uri="{FF2B5EF4-FFF2-40B4-BE49-F238E27FC236}">
                              <a16:creationId xmlns:a16="http://schemas.microsoft.com/office/drawing/2014/main" id="{27260027-9CE7-4604-B152-429E492CBB41}"/>
                            </a:ext>
                          </a:extLst>
                        </p:cNvPr>
                        <p:cNvSpPr txBox="1"/>
                        <p:nvPr/>
                      </p:nvSpPr>
                      <p:spPr>
                        <a:xfrm>
                          <a:off x="9968" y="-58911"/>
                          <a:ext cx="308513" cy="40425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94" name="Text Box 430">
                          <a:extLst>
                            <a:ext uri="{FF2B5EF4-FFF2-40B4-BE49-F238E27FC236}">
                              <a16:creationId xmlns:a16="http://schemas.microsoft.com/office/drawing/2014/main" id="{27260027-9CE7-4604-B152-429E492CBB41}"/>
                            </a:ext>
                          </a:extLst>
                        </p:cNvPr>
                        <p:cNvSpPr txBox="1">
                          <a:spLocks noRot="1" noChangeAspect="1" noMove="1" noResize="1" noEditPoints="1" noAdjustHandles="1" noChangeArrowheads="1" noChangeShapeType="1" noTextEdit="1"/>
                        </p:cNvSpPr>
                        <p:nvPr/>
                      </p:nvSpPr>
                      <p:spPr>
                        <a:xfrm>
                          <a:off x="9968" y="-58911"/>
                          <a:ext cx="308513" cy="404254"/>
                        </a:xfrm>
                        <a:prstGeom prst="rect">
                          <a:avLst/>
                        </a:prstGeom>
                        <a:blipFill>
                          <a:blip r:embed="rId16"/>
                          <a:stretch>
                            <a:fillRect/>
                          </a:stretch>
                        </a:blipFill>
                        <a:ln w="6350">
                          <a:noFill/>
                        </a:ln>
                      </p:spPr>
                      <p:txBody>
                        <a:bodyPr/>
                        <a:lstStyle/>
                        <a:p>
                          <a:r>
                            <a:rPr lang="en-US">
                              <a:noFill/>
                            </a:rPr>
                            <a:t> </a:t>
                          </a:r>
                        </a:p>
                      </p:txBody>
                    </p:sp>
                  </mc:Fallback>
                </mc:AlternateContent>
              </p:grpSp>
            </p:grpSp>
            <p:grpSp>
              <p:nvGrpSpPr>
                <p:cNvPr id="181" name="Group 180">
                  <a:extLst>
                    <a:ext uri="{FF2B5EF4-FFF2-40B4-BE49-F238E27FC236}">
                      <a16:creationId xmlns:a16="http://schemas.microsoft.com/office/drawing/2014/main" id="{19BB19BE-999F-4C94-B606-F044919E4D10}"/>
                    </a:ext>
                  </a:extLst>
                </p:cNvPr>
                <p:cNvGrpSpPr/>
                <p:nvPr/>
              </p:nvGrpSpPr>
              <p:grpSpPr>
                <a:xfrm>
                  <a:off x="15611" y="719889"/>
                  <a:ext cx="1162210" cy="852936"/>
                  <a:chOff x="15611" y="-23928"/>
                  <a:chExt cx="1162210" cy="852936"/>
                </a:xfrm>
              </p:grpSpPr>
              <p:grpSp>
                <p:nvGrpSpPr>
                  <p:cNvPr id="182" name="Group 181">
                    <a:extLst>
                      <a:ext uri="{FF2B5EF4-FFF2-40B4-BE49-F238E27FC236}">
                        <a16:creationId xmlns:a16="http://schemas.microsoft.com/office/drawing/2014/main" id="{4E72930A-D1BB-4ACF-A090-AA20329709E6}"/>
                      </a:ext>
                    </a:extLst>
                  </p:cNvPr>
                  <p:cNvGrpSpPr/>
                  <p:nvPr/>
                </p:nvGrpSpPr>
                <p:grpSpPr>
                  <a:xfrm>
                    <a:off x="15611" y="-23928"/>
                    <a:ext cx="1162210" cy="330835"/>
                    <a:chOff x="9968" y="-55997"/>
                    <a:chExt cx="308513" cy="404254"/>
                  </a:xfrm>
                </p:grpSpPr>
                <p:sp>
                  <p:nvSpPr>
                    <p:cNvPr id="189" name="Rectangle 188">
                      <a:extLst>
                        <a:ext uri="{FF2B5EF4-FFF2-40B4-BE49-F238E27FC236}">
                          <a16:creationId xmlns:a16="http://schemas.microsoft.com/office/drawing/2014/main" id="{9C320BBA-6B92-4C86-B2E7-71EADB3E8F7C}"/>
                        </a:ext>
                      </a:extLst>
                    </p:cNvPr>
                    <p:cNvSpPr/>
                    <p:nvPr/>
                  </p:nvSpPr>
                  <p:spPr>
                    <a:xfrm>
                      <a:off x="81744" y="14630"/>
                      <a:ext cx="158637" cy="303372"/>
                    </a:xfrm>
                    <a:prstGeom prst="rect">
                      <a:avLst/>
                    </a:prstGeom>
                    <a:solidFill>
                      <a:srgbClr val="FEC4BE"/>
                    </a:solidFill>
                    <a:ln w="12700">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90" name="Text Box 438">
                          <a:extLst>
                            <a:ext uri="{FF2B5EF4-FFF2-40B4-BE49-F238E27FC236}">
                              <a16:creationId xmlns:a16="http://schemas.microsoft.com/office/drawing/2014/main" id="{B6C89B73-C559-4BF8-89D3-47E29A3689A6}"/>
                            </a:ext>
                          </a:extLst>
                        </p:cNvPr>
                        <p:cNvSpPr txBox="1"/>
                        <p:nvPr/>
                      </p:nvSpPr>
                      <p:spPr>
                        <a:xfrm>
                          <a:off x="9968" y="-55997"/>
                          <a:ext cx="308513" cy="40425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r>
                                  <a:rPr lang="en-US" sz="1200" i="1">
                                    <a:effectLst/>
                                    <a:latin typeface="Cambria Math" panose="02040503050406030204" pitchFamily="18" charset="0"/>
                                    <a:ea typeface="Calibri" panose="020F0502020204030204" pitchFamily="34" charset="0"/>
                                    <a:cs typeface="Times New Roman" panose="02020603050405020304" pitchFamily="18" charset="0"/>
                                  </a:rPr>
                                  <m:t>. </m:t>
                                </m:r>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90" name="Text Box 438">
                          <a:extLst>
                            <a:ext uri="{FF2B5EF4-FFF2-40B4-BE49-F238E27FC236}">
                              <a16:creationId xmlns:a16="http://schemas.microsoft.com/office/drawing/2014/main" id="{B6C89B73-C559-4BF8-89D3-47E29A3689A6}"/>
                            </a:ext>
                          </a:extLst>
                        </p:cNvPr>
                        <p:cNvSpPr txBox="1">
                          <a:spLocks noRot="1" noChangeAspect="1" noMove="1" noResize="1" noEditPoints="1" noAdjustHandles="1" noChangeArrowheads="1" noChangeShapeType="1" noTextEdit="1"/>
                        </p:cNvSpPr>
                        <p:nvPr/>
                      </p:nvSpPr>
                      <p:spPr>
                        <a:xfrm>
                          <a:off x="9968" y="-55997"/>
                          <a:ext cx="308513" cy="404254"/>
                        </a:xfrm>
                        <a:prstGeom prst="rect">
                          <a:avLst/>
                        </a:prstGeom>
                        <a:blipFill>
                          <a:blip r:embed="rId17"/>
                          <a:stretch>
                            <a:fillRect/>
                          </a:stretch>
                        </a:blipFill>
                        <a:ln w="6350">
                          <a:noFill/>
                        </a:ln>
                      </p:spPr>
                      <p:txBody>
                        <a:bodyPr/>
                        <a:lstStyle/>
                        <a:p>
                          <a:r>
                            <a:rPr lang="en-US">
                              <a:noFill/>
                            </a:rPr>
                            <a:t> </a:t>
                          </a:r>
                        </a:p>
                      </p:txBody>
                    </p:sp>
                  </mc:Fallback>
                </mc:AlternateContent>
              </p:grpSp>
              <p:grpSp>
                <p:nvGrpSpPr>
                  <p:cNvPr id="183" name="Group 182">
                    <a:extLst>
                      <a:ext uri="{FF2B5EF4-FFF2-40B4-BE49-F238E27FC236}">
                        <a16:creationId xmlns:a16="http://schemas.microsoft.com/office/drawing/2014/main" id="{B138E47A-7496-435D-B07F-7BA668EB2A45}"/>
                      </a:ext>
                    </a:extLst>
                  </p:cNvPr>
                  <p:cNvGrpSpPr/>
                  <p:nvPr/>
                </p:nvGrpSpPr>
                <p:grpSpPr>
                  <a:xfrm>
                    <a:off x="15611" y="221627"/>
                    <a:ext cx="1162210" cy="330835"/>
                    <a:chOff x="9968" y="-58910"/>
                    <a:chExt cx="308513" cy="404254"/>
                  </a:xfrm>
                </p:grpSpPr>
                <p:sp>
                  <p:nvSpPr>
                    <p:cNvPr id="187" name="Rectangle 186">
                      <a:extLst>
                        <a:ext uri="{FF2B5EF4-FFF2-40B4-BE49-F238E27FC236}">
                          <a16:creationId xmlns:a16="http://schemas.microsoft.com/office/drawing/2014/main" id="{CE1E595D-8E96-4012-A8F1-11E1B56F727F}"/>
                        </a:ext>
                      </a:extLst>
                    </p:cNvPr>
                    <p:cNvSpPr/>
                    <p:nvPr/>
                  </p:nvSpPr>
                  <p:spPr>
                    <a:xfrm>
                      <a:off x="81744" y="14630"/>
                      <a:ext cx="158637" cy="303372"/>
                    </a:xfrm>
                    <a:prstGeom prst="rect">
                      <a:avLst/>
                    </a:prstGeom>
                    <a:solidFill>
                      <a:srgbClr val="FEC4BE"/>
                    </a:solidFill>
                    <a:ln w="12700">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88" name="Text Box 441">
                          <a:extLst>
                            <a:ext uri="{FF2B5EF4-FFF2-40B4-BE49-F238E27FC236}">
                              <a16:creationId xmlns:a16="http://schemas.microsoft.com/office/drawing/2014/main" id="{A71CB6DF-529D-4569-813F-D1D04377837F}"/>
                            </a:ext>
                          </a:extLst>
                        </p:cNvPr>
                        <p:cNvSpPr txBox="1"/>
                        <p:nvPr/>
                      </p:nvSpPr>
                      <p:spPr>
                        <a:xfrm>
                          <a:off x="9968" y="-58910"/>
                          <a:ext cx="308513" cy="40425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r>
                                  <a:rPr lang="en-US" sz="1200" i="1">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𝑖</m:t>
                                    </m:r>
                                  </m:sup>
                                </m:s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200" i="1">
                                    <a:effectLst/>
                                    <a:latin typeface="Cambria Math" panose="02040503050406030204" pitchFamily="18" charset="0"/>
                                    <a:ea typeface="Calibri" panose="020F0502020204030204" pitchFamily="34" charset="0"/>
                                    <a:cs typeface="Times New Roman" panose="02020603050405020304" pitchFamily="18" charset="0"/>
                                  </a:rPr>
                                  <m:t> </m:t>
                                </m:r>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88" name="Text Box 441">
                          <a:extLst>
                            <a:ext uri="{FF2B5EF4-FFF2-40B4-BE49-F238E27FC236}">
                              <a16:creationId xmlns:a16="http://schemas.microsoft.com/office/drawing/2014/main" id="{A71CB6DF-529D-4569-813F-D1D04377837F}"/>
                            </a:ext>
                          </a:extLst>
                        </p:cNvPr>
                        <p:cNvSpPr txBox="1">
                          <a:spLocks noRot="1" noChangeAspect="1" noMove="1" noResize="1" noEditPoints="1" noAdjustHandles="1" noChangeArrowheads="1" noChangeShapeType="1" noTextEdit="1"/>
                        </p:cNvSpPr>
                        <p:nvPr/>
                      </p:nvSpPr>
                      <p:spPr>
                        <a:xfrm>
                          <a:off x="9968" y="-58910"/>
                          <a:ext cx="308513" cy="404254"/>
                        </a:xfrm>
                        <a:prstGeom prst="rect">
                          <a:avLst/>
                        </a:prstGeom>
                        <a:blipFill>
                          <a:blip r:embed="rId18"/>
                          <a:stretch>
                            <a:fillRect b="-66667"/>
                          </a:stretch>
                        </a:blipFill>
                        <a:ln w="6350">
                          <a:noFill/>
                        </a:ln>
                      </p:spPr>
                      <p:txBody>
                        <a:bodyPr/>
                        <a:lstStyle/>
                        <a:p>
                          <a:r>
                            <a:rPr lang="en-US">
                              <a:noFill/>
                            </a:rPr>
                            <a:t> </a:t>
                          </a:r>
                        </a:p>
                      </p:txBody>
                    </p:sp>
                  </mc:Fallback>
                </mc:AlternateContent>
              </p:grpSp>
              <p:grpSp>
                <p:nvGrpSpPr>
                  <p:cNvPr id="184" name="Group 183">
                    <a:extLst>
                      <a:ext uri="{FF2B5EF4-FFF2-40B4-BE49-F238E27FC236}">
                        <a16:creationId xmlns:a16="http://schemas.microsoft.com/office/drawing/2014/main" id="{9992D476-E195-4412-8967-86D3B87B3FB5}"/>
                      </a:ext>
                    </a:extLst>
                  </p:cNvPr>
                  <p:cNvGrpSpPr/>
                  <p:nvPr/>
                </p:nvGrpSpPr>
                <p:grpSpPr>
                  <a:xfrm>
                    <a:off x="15611" y="498173"/>
                    <a:ext cx="1162210" cy="330835"/>
                    <a:chOff x="9968" y="-23955"/>
                    <a:chExt cx="308513" cy="404254"/>
                  </a:xfrm>
                </p:grpSpPr>
                <p:sp>
                  <p:nvSpPr>
                    <p:cNvPr id="185" name="Rectangle 184">
                      <a:extLst>
                        <a:ext uri="{FF2B5EF4-FFF2-40B4-BE49-F238E27FC236}">
                          <a16:creationId xmlns:a16="http://schemas.microsoft.com/office/drawing/2014/main" id="{2EA9B30C-2B6F-4B94-B970-CE07B2ED97C0}"/>
                        </a:ext>
                      </a:extLst>
                    </p:cNvPr>
                    <p:cNvSpPr/>
                    <p:nvPr/>
                  </p:nvSpPr>
                  <p:spPr>
                    <a:xfrm>
                      <a:off x="81744" y="14630"/>
                      <a:ext cx="158637" cy="303372"/>
                    </a:xfrm>
                    <a:prstGeom prst="rect">
                      <a:avLst/>
                    </a:prstGeom>
                    <a:solidFill>
                      <a:srgbClr val="FEC4BE"/>
                    </a:solidFill>
                    <a:ln w="12700">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86" name="Text Box 444">
                          <a:extLst>
                            <a:ext uri="{FF2B5EF4-FFF2-40B4-BE49-F238E27FC236}">
                              <a16:creationId xmlns:a16="http://schemas.microsoft.com/office/drawing/2014/main" id="{B3EE4ABD-9CFB-426E-9316-8FF8205FE3E9}"/>
                            </a:ext>
                          </a:extLst>
                        </p:cNvPr>
                        <p:cNvSpPr txBox="1"/>
                        <p:nvPr/>
                      </p:nvSpPr>
                      <p:spPr>
                        <a:xfrm>
                          <a:off x="9968" y="-23955"/>
                          <a:ext cx="308513" cy="40425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2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86" name="Text Box 444">
                          <a:extLst>
                            <a:ext uri="{FF2B5EF4-FFF2-40B4-BE49-F238E27FC236}">
                              <a16:creationId xmlns:a16="http://schemas.microsoft.com/office/drawing/2014/main" id="{B3EE4ABD-9CFB-426E-9316-8FF8205FE3E9}"/>
                            </a:ext>
                          </a:extLst>
                        </p:cNvPr>
                        <p:cNvSpPr txBox="1">
                          <a:spLocks noRot="1" noChangeAspect="1" noMove="1" noResize="1" noEditPoints="1" noAdjustHandles="1" noChangeArrowheads="1" noChangeShapeType="1" noTextEdit="1"/>
                        </p:cNvSpPr>
                        <p:nvPr/>
                      </p:nvSpPr>
                      <p:spPr>
                        <a:xfrm>
                          <a:off x="9968" y="-23955"/>
                          <a:ext cx="308513" cy="404254"/>
                        </a:xfrm>
                        <a:prstGeom prst="rect">
                          <a:avLst/>
                        </a:prstGeom>
                        <a:blipFill>
                          <a:blip r:embed="rId19"/>
                          <a:stretch>
                            <a:fillRect/>
                          </a:stretch>
                        </a:blipFill>
                        <a:ln w="6350">
                          <a:noFill/>
                        </a:ln>
                      </p:spPr>
                      <p:txBody>
                        <a:bodyPr/>
                        <a:lstStyle/>
                        <a:p>
                          <a:r>
                            <a:rPr lang="en-US">
                              <a:noFill/>
                            </a:rPr>
                            <a:t> </a:t>
                          </a:r>
                        </a:p>
                      </p:txBody>
                    </p:sp>
                  </mc:Fallback>
                </mc:AlternateContent>
              </p:grpSp>
            </p:grpSp>
          </p:grpSp>
          <p:grpSp>
            <p:nvGrpSpPr>
              <p:cNvPr id="147" name="Group 146">
                <a:extLst>
                  <a:ext uri="{FF2B5EF4-FFF2-40B4-BE49-F238E27FC236}">
                    <a16:creationId xmlns:a16="http://schemas.microsoft.com/office/drawing/2014/main" id="{7F89D0E7-4816-4A94-AF9F-F4377D1BF4AB}"/>
                  </a:ext>
                </a:extLst>
              </p:cNvPr>
              <p:cNvGrpSpPr/>
              <p:nvPr/>
            </p:nvGrpSpPr>
            <p:grpSpPr>
              <a:xfrm>
                <a:off x="7193535" y="4107195"/>
                <a:ext cx="1160144" cy="1094654"/>
                <a:chOff x="15619" y="-19158"/>
                <a:chExt cx="1162210" cy="1096104"/>
              </a:xfrm>
            </p:grpSpPr>
            <p:grpSp>
              <p:nvGrpSpPr>
                <p:cNvPr id="167" name="Group 166">
                  <a:extLst>
                    <a:ext uri="{FF2B5EF4-FFF2-40B4-BE49-F238E27FC236}">
                      <a16:creationId xmlns:a16="http://schemas.microsoft.com/office/drawing/2014/main" id="{94CD4395-759C-44A9-A3A7-55E2796FB915}"/>
                    </a:ext>
                  </a:extLst>
                </p:cNvPr>
                <p:cNvGrpSpPr/>
                <p:nvPr/>
              </p:nvGrpSpPr>
              <p:grpSpPr>
                <a:xfrm>
                  <a:off x="15619" y="-19158"/>
                  <a:ext cx="1162210" cy="824324"/>
                  <a:chOff x="15619" y="-19158"/>
                  <a:chExt cx="1162210" cy="824324"/>
                </a:xfrm>
              </p:grpSpPr>
              <p:grpSp>
                <p:nvGrpSpPr>
                  <p:cNvPr id="171" name="Group 170">
                    <a:extLst>
                      <a:ext uri="{FF2B5EF4-FFF2-40B4-BE49-F238E27FC236}">
                        <a16:creationId xmlns:a16="http://schemas.microsoft.com/office/drawing/2014/main" id="{D987FB91-E484-4D08-8136-748C7DE5C078}"/>
                      </a:ext>
                    </a:extLst>
                  </p:cNvPr>
                  <p:cNvGrpSpPr/>
                  <p:nvPr/>
                </p:nvGrpSpPr>
                <p:grpSpPr>
                  <a:xfrm>
                    <a:off x="15619" y="-19158"/>
                    <a:ext cx="1162210" cy="330834"/>
                    <a:chOff x="9970" y="-50169"/>
                    <a:chExt cx="308513" cy="404253"/>
                  </a:xfrm>
                </p:grpSpPr>
                <p:sp>
                  <p:nvSpPr>
                    <p:cNvPr id="178" name="Rectangle 177">
                      <a:extLst>
                        <a:ext uri="{FF2B5EF4-FFF2-40B4-BE49-F238E27FC236}">
                          <a16:creationId xmlns:a16="http://schemas.microsoft.com/office/drawing/2014/main" id="{2A66487E-7CE5-45BA-9EF8-1829471C7B3D}"/>
                        </a:ext>
                      </a:extLst>
                    </p:cNvPr>
                    <p:cNvSpPr/>
                    <p:nvPr/>
                  </p:nvSpPr>
                  <p:spPr>
                    <a:xfrm>
                      <a:off x="81744" y="14630"/>
                      <a:ext cx="158637" cy="303372"/>
                    </a:xfrm>
                    <a:prstGeom prst="rect">
                      <a:avLst/>
                    </a:prstGeom>
                    <a:solidFill>
                      <a:schemeClr val="accent2">
                        <a:lumMod val="20000"/>
                        <a:lumOff val="80000"/>
                      </a:schemeClr>
                    </a:solidFill>
                    <a:ln w="12700">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79" name="Text Box 1517">
                          <a:extLst>
                            <a:ext uri="{FF2B5EF4-FFF2-40B4-BE49-F238E27FC236}">
                              <a16:creationId xmlns:a16="http://schemas.microsoft.com/office/drawing/2014/main" id="{6B9E02C7-4007-41FE-8AA8-E98D6878722F}"/>
                            </a:ext>
                          </a:extLst>
                        </p:cNvPr>
                        <p:cNvSpPr txBox="1"/>
                        <p:nvPr/>
                      </p:nvSpPr>
                      <p:spPr>
                        <a:xfrm>
                          <a:off x="9970" y="-50169"/>
                          <a:ext cx="308513"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𝑖</m:t>
                                    </m:r>
                                  </m:sup>
                                </m:sSup>
                                <m:r>
                                  <a:rPr lang="en-US" sz="1200" i="1">
                                    <a:effectLst/>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79" name="Text Box 1517">
                          <a:extLst>
                            <a:ext uri="{FF2B5EF4-FFF2-40B4-BE49-F238E27FC236}">
                              <a16:creationId xmlns:a16="http://schemas.microsoft.com/office/drawing/2014/main" id="{6B9E02C7-4007-41FE-8AA8-E98D6878722F}"/>
                            </a:ext>
                          </a:extLst>
                        </p:cNvPr>
                        <p:cNvSpPr txBox="1">
                          <a:spLocks noRot="1" noChangeAspect="1" noMove="1" noResize="1" noEditPoints="1" noAdjustHandles="1" noChangeArrowheads="1" noChangeShapeType="1" noTextEdit="1"/>
                        </p:cNvSpPr>
                        <p:nvPr/>
                      </p:nvSpPr>
                      <p:spPr>
                        <a:xfrm>
                          <a:off x="9970" y="-50169"/>
                          <a:ext cx="308513" cy="404253"/>
                        </a:xfrm>
                        <a:prstGeom prst="rect">
                          <a:avLst/>
                        </a:prstGeom>
                        <a:blipFill>
                          <a:blip r:embed="rId20"/>
                          <a:stretch>
                            <a:fillRect/>
                          </a:stretch>
                        </a:blipFill>
                        <a:ln w="6350">
                          <a:noFill/>
                        </a:ln>
                      </p:spPr>
                      <p:txBody>
                        <a:bodyPr/>
                        <a:lstStyle/>
                        <a:p>
                          <a:r>
                            <a:rPr lang="en-US">
                              <a:noFill/>
                            </a:rPr>
                            <a:t> </a:t>
                          </a:r>
                        </a:p>
                      </p:txBody>
                    </p:sp>
                  </mc:Fallback>
                </mc:AlternateContent>
              </p:grpSp>
              <p:grpSp>
                <p:nvGrpSpPr>
                  <p:cNvPr id="172" name="Group 171">
                    <a:extLst>
                      <a:ext uri="{FF2B5EF4-FFF2-40B4-BE49-F238E27FC236}">
                        <a16:creationId xmlns:a16="http://schemas.microsoft.com/office/drawing/2014/main" id="{B1A3823A-761F-4BBF-87E3-B0892DA61443}"/>
                      </a:ext>
                    </a:extLst>
                  </p:cNvPr>
                  <p:cNvGrpSpPr/>
                  <p:nvPr/>
                </p:nvGrpSpPr>
                <p:grpSpPr>
                  <a:xfrm>
                    <a:off x="15619" y="226393"/>
                    <a:ext cx="1162210" cy="330834"/>
                    <a:chOff x="9970" y="-53087"/>
                    <a:chExt cx="308513" cy="404253"/>
                  </a:xfrm>
                </p:grpSpPr>
                <p:sp>
                  <p:nvSpPr>
                    <p:cNvPr id="176" name="Rectangle 175">
                      <a:extLst>
                        <a:ext uri="{FF2B5EF4-FFF2-40B4-BE49-F238E27FC236}">
                          <a16:creationId xmlns:a16="http://schemas.microsoft.com/office/drawing/2014/main" id="{4EDCDCA6-E649-442C-BA9F-2FC693805D44}"/>
                        </a:ext>
                      </a:extLst>
                    </p:cNvPr>
                    <p:cNvSpPr/>
                    <p:nvPr/>
                  </p:nvSpPr>
                  <p:spPr>
                    <a:xfrm>
                      <a:off x="81744" y="14630"/>
                      <a:ext cx="158637" cy="303372"/>
                    </a:xfrm>
                    <a:prstGeom prst="rect">
                      <a:avLst/>
                    </a:prstGeom>
                    <a:solidFill>
                      <a:schemeClr val="accent2">
                        <a:lumMod val="20000"/>
                        <a:lumOff val="80000"/>
                      </a:schemeClr>
                    </a:solidFill>
                    <a:ln w="12700">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77" name="Text Box 1520">
                          <a:extLst>
                            <a:ext uri="{FF2B5EF4-FFF2-40B4-BE49-F238E27FC236}">
                              <a16:creationId xmlns:a16="http://schemas.microsoft.com/office/drawing/2014/main" id="{B6C67CFE-E099-4D53-91D4-D3E724BAC6DA}"/>
                            </a:ext>
                          </a:extLst>
                        </p:cNvPr>
                        <p:cNvSpPr txBox="1"/>
                        <p:nvPr/>
                      </p:nvSpPr>
                      <p:spPr>
                        <a:xfrm>
                          <a:off x="9970" y="-53087"/>
                          <a:ext cx="308513"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r>
                                  <a:rPr lang="en-US" sz="1200"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Sub>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77" name="Text Box 1520">
                          <a:extLst>
                            <a:ext uri="{FF2B5EF4-FFF2-40B4-BE49-F238E27FC236}">
                              <a16:creationId xmlns:a16="http://schemas.microsoft.com/office/drawing/2014/main" id="{B6C67CFE-E099-4D53-91D4-D3E724BAC6DA}"/>
                            </a:ext>
                          </a:extLst>
                        </p:cNvPr>
                        <p:cNvSpPr txBox="1">
                          <a:spLocks noRot="1" noChangeAspect="1" noMove="1" noResize="1" noEditPoints="1" noAdjustHandles="1" noChangeArrowheads="1" noChangeShapeType="1" noTextEdit="1"/>
                        </p:cNvSpPr>
                        <p:nvPr/>
                      </p:nvSpPr>
                      <p:spPr>
                        <a:xfrm>
                          <a:off x="9970" y="-53087"/>
                          <a:ext cx="308513" cy="404253"/>
                        </a:xfrm>
                        <a:prstGeom prst="rect">
                          <a:avLst/>
                        </a:prstGeom>
                        <a:blipFill>
                          <a:blip r:embed="rId21"/>
                          <a:stretch>
                            <a:fillRect/>
                          </a:stretch>
                        </a:blipFill>
                        <a:ln w="6350">
                          <a:noFill/>
                        </a:ln>
                      </p:spPr>
                      <p:txBody>
                        <a:bodyPr/>
                        <a:lstStyle/>
                        <a:p>
                          <a:r>
                            <a:rPr lang="en-US">
                              <a:noFill/>
                            </a:rPr>
                            <a:t> </a:t>
                          </a:r>
                        </a:p>
                      </p:txBody>
                    </p:sp>
                  </mc:Fallback>
                </mc:AlternateContent>
              </p:grpSp>
              <p:grpSp>
                <p:nvGrpSpPr>
                  <p:cNvPr id="173" name="Group 172">
                    <a:extLst>
                      <a:ext uri="{FF2B5EF4-FFF2-40B4-BE49-F238E27FC236}">
                        <a16:creationId xmlns:a16="http://schemas.microsoft.com/office/drawing/2014/main" id="{8D8F00D7-E3C9-450E-80BF-3D15307B333E}"/>
                      </a:ext>
                    </a:extLst>
                  </p:cNvPr>
                  <p:cNvGrpSpPr/>
                  <p:nvPr/>
                </p:nvGrpSpPr>
                <p:grpSpPr>
                  <a:xfrm>
                    <a:off x="15619" y="474332"/>
                    <a:ext cx="1162210" cy="330834"/>
                    <a:chOff x="9970" y="-53087"/>
                    <a:chExt cx="308513" cy="404253"/>
                  </a:xfrm>
                </p:grpSpPr>
                <p:sp>
                  <p:nvSpPr>
                    <p:cNvPr id="174" name="Rectangle 173">
                      <a:extLst>
                        <a:ext uri="{FF2B5EF4-FFF2-40B4-BE49-F238E27FC236}">
                          <a16:creationId xmlns:a16="http://schemas.microsoft.com/office/drawing/2014/main" id="{37A0ABE7-86F6-4835-876D-D48283881025}"/>
                        </a:ext>
                      </a:extLst>
                    </p:cNvPr>
                    <p:cNvSpPr/>
                    <p:nvPr/>
                  </p:nvSpPr>
                  <p:spPr>
                    <a:xfrm>
                      <a:off x="81744" y="14630"/>
                      <a:ext cx="158637" cy="303372"/>
                    </a:xfrm>
                    <a:prstGeom prst="rect">
                      <a:avLst/>
                    </a:prstGeom>
                    <a:solidFill>
                      <a:schemeClr val="accent2">
                        <a:lumMod val="20000"/>
                        <a:lumOff val="80000"/>
                      </a:schemeClr>
                    </a:solidFill>
                    <a:ln w="12700">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75" name="Text Box 1523">
                          <a:extLst>
                            <a:ext uri="{FF2B5EF4-FFF2-40B4-BE49-F238E27FC236}">
                              <a16:creationId xmlns:a16="http://schemas.microsoft.com/office/drawing/2014/main" id="{6DF25CCD-1E3F-4D6C-9B37-F93186EB9555}"/>
                            </a:ext>
                          </a:extLst>
                        </p:cNvPr>
                        <p:cNvSpPr txBox="1"/>
                        <p:nvPr/>
                      </p:nvSpPr>
                      <p:spPr>
                        <a:xfrm>
                          <a:off x="9970" y="-53087"/>
                          <a:ext cx="308513"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75" name="Text Box 1523">
                          <a:extLst>
                            <a:ext uri="{FF2B5EF4-FFF2-40B4-BE49-F238E27FC236}">
                              <a16:creationId xmlns:a16="http://schemas.microsoft.com/office/drawing/2014/main" id="{6DF25CCD-1E3F-4D6C-9B37-F93186EB9555}"/>
                            </a:ext>
                          </a:extLst>
                        </p:cNvPr>
                        <p:cNvSpPr txBox="1">
                          <a:spLocks noRot="1" noChangeAspect="1" noMove="1" noResize="1" noEditPoints="1" noAdjustHandles="1" noChangeArrowheads="1" noChangeShapeType="1" noTextEdit="1"/>
                        </p:cNvSpPr>
                        <p:nvPr/>
                      </p:nvSpPr>
                      <p:spPr>
                        <a:xfrm>
                          <a:off x="9970" y="-53087"/>
                          <a:ext cx="308513" cy="404253"/>
                        </a:xfrm>
                        <a:prstGeom prst="rect">
                          <a:avLst/>
                        </a:prstGeom>
                        <a:blipFill>
                          <a:blip r:embed="rId22"/>
                          <a:stretch>
                            <a:fillRect/>
                          </a:stretch>
                        </a:blipFill>
                        <a:ln w="6350">
                          <a:noFill/>
                        </a:ln>
                      </p:spPr>
                      <p:txBody>
                        <a:bodyPr/>
                        <a:lstStyle/>
                        <a:p>
                          <a:r>
                            <a:rPr lang="en-US">
                              <a:noFill/>
                            </a:rPr>
                            <a:t> </a:t>
                          </a:r>
                        </a:p>
                      </p:txBody>
                    </p:sp>
                  </mc:Fallback>
                </mc:AlternateContent>
              </p:grpSp>
            </p:grpSp>
            <p:grpSp>
              <p:nvGrpSpPr>
                <p:cNvPr id="168" name="Group 167">
                  <a:extLst>
                    <a:ext uri="{FF2B5EF4-FFF2-40B4-BE49-F238E27FC236}">
                      <a16:creationId xmlns:a16="http://schemas.microsoft.com/office/drawing/2014/main" id="{671D7748-0EDA-4840-8185-A8B67ECF7355}"/>
                    </a:ext>
                  </a:extLst>
                </p:cNvPr>
                <p:cNvGrpSpPr/>
                <p:nvPr/>
              </p:nvGrpSpPr>
              <p:grpSpPr>
                <a:xfrm>
                  <a:off x="15619" y="746112"/>
                  <a:ext cx="1162210" cy="330834"/>
                  <a:chOff x="9970" y="-23956"/>
                  <a:chExt cx="308513" cy="404253"/>
                </a:xfrm>
              </p:grpSpPr>
              <p:sp>
                <p:nvSpPr>
                  <p:cNvPr id="169" name="Rectangle 168">
                    <a:extLst>
                      <a:ext uri="{FF2B5EF4-FFF2-40B4-BE49-F238E27FC236}">
                        <a16:creationId xmlns:a16="http://schemas.microsoft.com/office/drawing/2014/main" id="{790A3069-F6C4-4B6E-9CAE-BB52A31F8B2A}"/>
                      </a:ext>
                    </a:extLst>
                  </p:cNvPr>
                  <p:cNvSpPr/>
                  <p:nvPr/>
                </p:nvSpPr>
                <p:spPr>
                  <a:xfrm>
                    <a:off x="81744" y="14630"/>
                    <a:ext cx="158637" cy="303372"/>
                  </a:xfrm>
                  <a:prstGeom prst="rect">
                    <a:avLst/>
                  </a:prstGeom>
                  <a:solidFill>
                    <a:schemeClr val="accent2">
                      <a:lumMod val="20000"/>
                      <a:lumOff val="80000"/>
                    </a:schemeClr>
                  </a:solidFill>
                  <a:ln w="12700">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70" name="Text Box 1527">
                        <a:extLst>
                          <a:ext uri="{FF2B5EF4-FFF2-40B4-BE49-F238E27FC236}">
                            <a16:creationId xmlns:a16="http://schemas.microsoft.com/office/drawing/2014/main" id="{AAE81B5C-1C89-433F-BE1E-00D5DB682659}"/>
                          </a:ext>
                        </a:extLst>
                      </p:cNvPr>
                      <p:cNvSpPr txBox="1"/>
                      <p:nvPr/>
                    </p:nvSpPr>
                    <p:spPr>
                      <a:xfrm>
                        <a:off x="9970" y="-23956"/>
                        <a:ext cx="308513"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70" name="Text Box 1527">
                        <a:extLst>
                          <a:ext uri="{FF2B5EF4-FFF2-40B4-BE49-F238E27FC236}">
                            <a16:creationId xmlns:a16="http://schemas.microsoft.com/office/drawing/2014/main" id="{AAE81B5C-1C89-433F-BE1E-00D5DB682659}"/>
                          </a:ext>
                        </a:extLst>
                      </p:cNvPr>
                      <p:cNvSpPr txBox="1">
                        <a:spLocks noRot="1" noChangeAspect="1" noMove="1" noResize="1" noEditPoints="1" noAdjustHandles="1" noChangeArrowheads="1" noChangeShapeType="1" noTextEdit="1"/>
                      </p:cNvSpPr>
                      <p:nvPr/>
                    </p:nvSpPr>
                    <p:spPr>
                      <a:xfrm>
                        <a:off x="9970" y="-23956"/>
                        <a:ext cx="308513" cy="404253"/>
                      </a:xfrm>
                      <a:prstGeom prst="rect">
                        <a:avLst/>
                      </a:prstGeom>
                      <a:blipFill>
                        <a:blip r:embed="rId23"/>
                        <a:stretch>
                          <a:fillRect/>
                        </a:stretch>
                      </a:blipFill>
                      <a:ln w="6350">
                        <a:noFill/>
                      </a:ln>
                    </p:spPr>
                    <p:txBody>
                      <a:bodyPr/>
                      <a:lstStyle/>
                      <a:p>
                        <a:r>
                          <a:rPr lang="en-US">
                            <a:noFill/>
                          </a:rPr>
                          <a:t> </a:t>
                        </a:r>
                      </a:p>
                    </p:txBody>
                  </p:sp>
                </mc:Fallback>
              </mc:AlternateContent>
            </p:grpSp>
          </p:grpSp>
          <p:grpSp>
            <p:nvGrpSpPr>
              <p:cNvPr id="148" name="Group 147">
                <a:extLst>
                  <a:ext uri="{FF2B5EF4-FFF2-40B4-BE49-F238E27FC236}">
                    <a16:creationId xmlns:a16="http://schemas.microsoft.com/office/drawing/2014/main" id="{B0B693A6-9736-471B-96DA-83570311B865}"/>
                  </a:ext>
                </a:extLst>
              </p:cNvPr>
              <p:cNvGrpSpPr/>
              <p:nvPr/>
            </p:nvGrpSpPr>
            <p:grpSpPr>
              <a:xfrm>
                <a:off x="6891779" y="2417924"/>
                <a:ext cx="527293" cy="3318793"/>
                <a:chOff x="0" y="0"/>
                <a:chExt cx="527293" cy="3318793"/>
              </a:xfrm>
            </p:grpSpPr>
            <p:grpSp>
              <p:nvGrpSpPr>
                <p:cNvPr id="149" name="Group 148">
                  <a:extLst>
                    <a:ext uri="{FF2B5EF4-FFF2-40B4-BE49-F238E27FC236}">
                      <a16:creationId xmlns:a16="http://schemas.microsoft.com/office/drawing/2014/main" id="{C447D323-034D-49B2-958A-45B983249DB6}"/>
                    </a:ext>
                  </a:extLst>
                </p:cNvPr>
                <p:cNvGrpSpPr/>
                <p:nvPr/>
              </p:nvGrpSpPr>
              <p:grpSpPr>
                <a:xfrm>
                  <a:off x="0" y="0"/>
                  <a:ext cx="527293" cy="1662185"/>
                  <a:chOff x="9917" y="-1"/>
                  <a:chExt cx="527293" cy="1662185"/>
                </a:xfrm>
              </p:grpSpPr>
              <p:grpSp>
                <p:nvGrpSpPr>
                  <p:cNvPr id="159" name="Group 158">
                    <a:extLst>
                      <a:ext uri="{FF2B5EF4-FFF2-40B4-BE49-F238E27FC236}">
                        <a16:creationId xmlns:a16="http://schemas.microsoft.com/office/drawing/2014/main" id="{DEA3DE1A-C58C-4C0A-AF04-7916782C7FD5}"/>
                      </a:ext>
                    </a:extLst>
                  </p:cNvPr>
                  <p:cNvGrpSpPr/>
                  <p:nvPr/>
                </p:nvGrpSpPr>
                <p:grpSpPr>
                  <a:xfrm>
                    <a:off x="13002" y="-1"/>
                    <a:ext cx="524208" cy="1431025"/>
                    <a:chOff x="-6304" y="56894"/>
                    <a:chExt cx="527272" cy="1433973"/>
                  </a:xfrm>
                </p:grpSpPr>
                <p:grpSp>
                  <p:nvGrpSpPr>
                    <p:cNvPr id="161" name="Group 160">
                      <a:extLst>
                        <a:ext uri="{FF2B5EF4-FFF2-40B4-BE49-F238E27FC236}">
                          <a16:creationId xmlns:a16="http://schemas.microsoft.com/office/drawing/2014/main" id="{082F0959-99EF-4C4D-AA89-ECAFF40E6538}"/>
                        </a:ext>
                      </a:extLst>
                    </p:cNvPr>
                    <p:cNvGrpSpPr/>
                    <p:nvPr/>
                  </p:nvGrpSpPr>
                  <p:grpSpPr>
                    <a:xfrm rot="5400000">
                      <a:off x="-461080" y="511670"/>
                      <a:ext cx="1433973" cy="524421"/>
                      <a:chOff x="29461" y="-50541"/>
                      <a:chExt cx="1435273" cy="525512"/>
                    </a:xfrm>
                  </p:grpSpPr>
                  <p:cxnSp>
                    <p:nvCxnSpPr>
                      <p:cNvPr id="163" name="Straight Arrow Connector 162">
                        <a:extLst>
                          <a:ext uri="{FF2B5EF4-FFF2-40B4-BE49-F238E27FC236}">
                            <a16:creationId xmlns:a16="http://schemas.microsoft.com/office/drawing/2014/main" id="{26AB0EF4-4BF8-49EF-8AD9-38859DD57832}"/>
                          </a:ext>
                        </a:extLst>
                      </p:cNvPr>
                      <p:cNvCxnSpPr/>
                      <p:nvPr/>
                    </p:nvCxnSpPr>
                    <p:spPr>
                      <a:xfrm rot="16200000">
                        <a:off x="119451" y="-140531"/>
                        <a:ext cx="525492" cy="705472"/>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4" name="Straight Arrow Connector 163">
                        <a:extLst>
                          <a:ext uri="{FF2B5EF4-FFF2-40B4-BE49-F238E27FC236}">
                            <a16:creationId xmlns:a16="http://schemas.microsoft.com/office/drawing/2014/main" id="{93F28E12-1B25-44CF-BC2D-7642544E202C}"/>
                          </a:ext>
                        </a:extLst>
                      </p:cNvPr>
                      <p:cNvCxnSpPr/>
                      <p:nvPr/>
                    </p:nvCxnSpPr>
                    <p:spPr>
                      <a:xfrm rot="16200000">
                        <a:off x="811820" y="96713"/>
                        <a:ext cx="522116" cy="234399"/>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958C3D8D-D4D0-43D4-B0BE-35AC3F996E91}"/>
                          </a:ext>
                        </a:extLst>
                      </p:cNvPr>
                      <p:cNvCxnSpPr/>
                      <p:nvPr/>
                    </p:nvCxnSpPr>
                    <p:spPr>
                      <a:xfrm rot="16200000">
                        <a:off x="349896" y="-365228"/>
                        <a:ext cx="519745" cy="1160616"/>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6" name="Straight Arrow Connector 165">
                        <a:extLst>
                          <a:ext uri="{FF2B5EF4-FFF2-40B4-BE49-F238E27FC236}">
                            <a16:creationId xmlns:a16="http://schemas.microsoft.com/office/drawing/2014/main" id="{DAF68E56-48C3-40A8-9684-7BBBC525D167}"/>
                          </a:ext>
                        </a:extLst>
                      </p:cNvPr>
                      <p:cNvCxnSpPr/>
                      <p:nvPr/>
                    </p:nvCxnSpPr>
                    <p:spPr>
                      <a:xfrm rot="16200000">
                        <a:off x="950271" y="-39533"/>
                        <a:ext cx="522703" cy="506222"/>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cxnSp>
                  <p:nvCxnSpPr>
                    <p:cNvPr id="162" name="Straight Arrow Connector 161">
                      <a:extLst>
                        <a:ext uri="{FF2B5EF4-FFF2-40B4-BE49-F238E27FC236}">
                          <a16:creationId xmlns:a16="http://schemas.microsoft.com/office/drawing/2014/main" id="{4CC5B84F-D379-4FAF-B89D-6FA37C339087}"/>
                        </a:ext>
                      </a:extLst>
                    </p:cNvPr>
                    <p:cNvCxnSpPr/>
                    <p:nvPr/>
                  </p:nvCxnSpPr>
                  <p:spPr>
                    <a:xfrm flipV="1">
                      <a:off x="-3421" y="981981"/>
                      <a:ext cx="524389" cy="2829"/>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cxnSp>
                <p:nvCxnSpPr>
                  <p:cNvPr id="160" name="Straight Arrow Connector 159">
                    <a:extLst>
                      <a:ext uri="{FF2B5EF4-FFF2-40B4-BE49-F238E27FC236}">
                        <a16:creationId xmlns:a16="http://schemas.microsoft.com/office/drawing/2014/main" id="{FF8B37AD-65C3-46CF-AC3A-FE17AC6E9DAB}"/>
                      </a:ext>
                    </a:extLst>
                  </p:cNvPr>
                  <p:cNvCxnSpPr/>
                  <p:nvPr/>
                </p:nvCxnSpPr>
                <p:spPr>
                  <a:xfrm flipV="1">
                    <a:off x="9917" y="1422206"/>
                    <a:ext cx="524368" cy="239978"/>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150" name="Group 149">
                  <a:extLst>
                    <a:ext uri="{FF2B5EF4-FFF2-40B4-BE49-F238E27FC236}">
                      <a16:creationId xmlns:a16="http://schemas.microsoft.com/office/drawing/2014/main" id="{15316808-BCA0-4A0C-B602-C8A451F2C719}"/>
                    </a:ext>
                  </a:extLst>
                </p:cNvPr>
                <p:cNvGrpSpPr/>
                <p:nvPr/>
              </p:nvGrpSpPr>
              <p:grpSpPr>
                <a:xfrm flipV="1">
                  <a:off x="0" y="1656608"/>
                  <a:ext cx="527293" cy="1662185"/>
                  <a:chOff x="9917" y="-1"/>
                  <a:chExt cx="527293" cy="1662185"/>
                </a:xfrm>
              </p:grpSpPr>
              <p:grpSp>
                <p:nvGrpSpPr>
                  <p:cNvPr id="151" name="Group 150">
                    <a:extLst>
                      <a:ext uri="{FF2B5EF4-FFF2-40B4-BE49-F238E27FC236}">
                        <a16:creationId xmlns:a16="http://schemas.microsoft.com/office/drawing/2014/main" id="{99719D28-FE0D-4CFF-A785-3306DF2CA3D9}"/>
                      </a:ext>
                    </a:extLst>
                  </p:cNvPr>
                  <p:cNvGrpSpPr/>
                  <p:nvPr/>
                </p:nvGrpSpPr>
                <p:grpSpPr>
                  <a:xfrm>
                    <a:off x="13002" y="-1"/>
                    <a:ext cx="524208" cy="1431025"/>
                    <a:chOff x="-6304" y="56894"/>
                    <a:chExt cx="527272" cy="1433973"/>
                  </a:xfrm>
                </p:grpSpPr>
                <p:grpSp>
                  <p:nvGrpSpPr>
                    <p:cNvPr id="153" name="Group 152">
                      <a:extLst>
                        <a:ext uri="{FF2B5EF4-FFF2-40B4-BE49-F238E27FC236}">
                          <a16:creationId xmlns:a16="http://schemas.microsoft.com/office/drawing/2014/main" id="{3571DF94-E68B-408F-BB33-5116A067A1CB}"/>
                        </a:ext>
                      </a:extLst>
                    </p:cNvPr>
                    <p:cNvGrpSpPr/>
                    <p:nvPr/>
                  </p:nvGrpSpPr>
                  <p:grpSpPr>
                    <a:xfrm rot="5400000">
                      <a:off x="-461080" y="511670"/>
                      <a:ext cx="1433973" cy="524421"/>
                      <a:chOff x="29461" y="-50541"/>
                      <a:chExt cx="1435273" cy="525512"/>
                    </a:xfrm>
                  </p:grpSpPr>
                  <p:cxnSp>
                    <p:nvCxnSpPr>
                      <p:cNvPr id="155" name="Straight Arrow Connector 154">
                        <a:extLst>
                          <a:ext uri="{FF2B5EF4-FFF2-40B4-BE49-F238E27FC236}">
                            <a16:creationId xmlns:a16="http://schemas.microsoft.com/office/drawing/2014/main" id="{A1B3CD99-4C54-460E-A865-A8EBC35D128E}"/>
                          </a:ext>
                        </a:extLst>
                      </p:cNvPr>
                      <p:cNvCxnSpPr/>
                      <p:nvPr/>
                    </p:nvCxnSpPr>
                    <p:spPr>
                      <a:xfrm rot="16200000">
                        <a:off x="119451" y="-140531"/>
                        <a:ext cx="525492" cy="705472"/>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6" name="Straight Arrow Connector 155">
                        <a:extLst>
                          <a:ext uri="{FF2B5EF4-FFF2-40B4-BE49-F238E27FC236}">
                            <a16:creationId xmlns:a16="http://schemas.microsoft.com/office/drawing/2014/main" id="{05C080B5-6400-413E-BCA7-3EA1CFC18323}"/>
                          </a:ext>
                        </a:extLst>
                      </p:cNvPr>
                      <p:cNvCxnSpPr/>
                      <p:nvPr/>
                    </p:nvCxnSpPr>
                    <p:spPr>
                      <a:xfrm rot="16200000">
                        <a:off x="811820" y="96713"/>
                        <a:ext cx="522116" cy="234399"/>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7AB074ED-E495-4151-AFC8-DCE0963253D4}"/>
                          </a:ext>
                        </a:extLst>
                      </p:cNvPr>
                      <p:cNvCxnSpPr/>
                      <p:nvPr/>
                    </p:nvCxnSpPr>
                    <p:spPr>
                      <a:xfrm rot="16200000">
                        <a:off x="349896" y="-365228"/>
                        <a:ext cx="519745" cy="1160616"/>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8" name="Straight Arrow Connector 157">
                        <a:extLst>
                          <a:ext uri="{FF2B5EF4-FFF2-40B4-BE49-F238E27FC236}">
                            <a16:creationId xmlns:a16="http://schemas.microsoft.com/office/drawing/2014/main" id="{16C02F92-51D8-40B8-AAD5-8FF815A0E6C6}"/>
                          </a:ext>
                        </a:extLst>
                      </p:cNvPr>
                      <p:cNvCxnSpPr/>
                      <p:nvPr/>
                    </p:nvCxnSpPr>
                    <p:spPr>
                      <a:xfrm rot="16200000">
                        <a:off x="950271" y="-39533"/>
                        <a:ext cx="522703" cy="506222"/>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cxnSp>
                  <p:nvCxnSpPr>
                    <p:cNvPr id="154" name="Straight Arrow Connector 153">
                      <a:extLst>
                        <a:ext uri="{FF2B5EF4-FFF2-40B4-BE49-F238E27FC236}">
                          <a16:creationId xmlns:a16="http://schemas.microsoft.com/office/drawing/2014/main" id="{3AC813C4-8D0B-4A66-8556-F15A4D6F67C6}"/>
                        </a:ext>
                      </a:extLst>
                    </p:cNvPr>
                    <p:cNvCxnSpPr/>
                    <p:nvPr/>
                  </p:nvCxnSpPr>
                  <p:spPr>
                    <a:xfrm flipV="1">
                      <a:off x="-3421" y="981981"/>
                      <a:ext cx="524389" cy="2829"/>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cxnSp>
                <p:nvCxnSpPr>
                  <p:cNvPr id="152" name="Straight Arrow Connector 151">
                    <a:extLst>
                      <a:ext uri="{FF2B5EF4-FFF2-40B4-BE49-F238E27FC236}">
                        <a16:creationId xmlns:a16="http://schemas.microsoft.com/office/drawing/2014/main" id="{D6B52E6B-6AB7-4117-939A-390D8B3B105E}"/>
                      </a:ext>
                    </a:extLst>
                  </p:cNvPr>
                  <p:cNvCxnSpPr/>
                  <p:nvPr/>
                </p:nvCxnSpPr>
                <p:spPr>
                  <a:xfrm flipV="1">
                    <a:off x="9917" y="1422206"/>
                    <a:ext cx="524368" cy="239978"/>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grpSp>
        <p:grpSp>
          <p:nvGrpSpPr>
            <p:cNvPr id="239" name="Group 238">
              <a:extLst>
                <a:ext uri="{FF2B5EF4-FFF2-40B4-BE49-F238E27FC236}">
                  <a16:creationId xmlns:a16="http://schemas.microsoft.com/office/drawing/2014/main" id="{716390EE-C28A-4995-9ED0-A028BCE2AFCF}"/>
                </a:ext>
              </a:extLst>
            </p:cNvPr>
            <p:cNvGrpSpPr/>
            <p:nvPr/>
          </p:nvGrpSpPr>
          <p:grpSpPr>
            <a:xfrm>
              <a:off x="4743310" y="1783971"/>
              <a:ext cx="1912767" cy="4380187"/>
              <a:chOff x="4743310" y="1783971"/>
              <a:chExt cx="1912767" cy="4380187"/>
            </a:xfrm>
          </p:grpSpPr>
          <p:grpSp>
            <p:nvGrpSpPr>
              <p:cNvPr id="197" name="Group 196">
                <a:extLst>
                  <a:ext uri="{FF2B5EF4-FFF2-40B4-BE49-F238E27FC236}">
                    <a16:creationId xmlns:a16="http://schemas.microsoft.com/office/drawing/2014/main" id="{946E2F45-BD30-4E21-B96E-DDE7D8C297AA}"/>
                  </a:ext>
                </a:extLst>
              </p:cNvPr>
              <p:cNvGrpSpPr/>
              <p:nvPr/>
            </p:nvGrpSpPr>
            <p:grpSpPr>
              <a:xfrm>
                <a:off x="4746956" y="1783971"/>
                <a:ext cx="1909121" cy="4380187"/>
                <a:chOff x="4652065" y="2137654"/>
                <a:chExt cx="1909121" cy="4380187"/>
              </a:xfrm>
            </p:grpSpPr>
            <p:grpSp>
              <p:nvGrpSpPr>
                <p:cNvPr id="201" name="Group 200">
                  <a:extLst>
                    <a:ext uri="{FF2B5EF4-FFF2-40B4-BE49-F238E27FC236}">
                      <a16:creationId xmlns:a16="http://schemas.microsoft.com/office/drawing/2014/main" id="{8E80AD16-CBE2-4CAB-9AB3-3F0BEC7757AC}"/>
                    </a:ext>
                  </a:extLst>
                </p:cNvPr>
                <p:cNvGrpSpPr/>
                <p:nvPr/>
              </p:nvGrpSpPr>
              <p:grpSpPr>
                <a:xfrm>
                  <a:off x="4652065" y="2731522"/>
                  <a:ext cx="1909121" cy="3786319"/>
                  <a:chOff x="4867094" y="2294099"/>
                  <a:chExt cx="1909121" cy="3786319"/>
                </a:xfrm>
              </p:grpSpPr>
              <p:grpSp>
                <p:nvGrpSpPr>
                  <p:cNvPr id="202" name="Group 201">
                    <a:extLst>
                      <a:ext uri="{FF2B5EF4-FFF2-40B4-BE49-F238E27FC236}">
                        <a16:creationId xmlns:a16="http://schemas.microsoft.com/office/drawing/2014/main" id="{8613490B-CA29-4984-9910-BBE45539955B}"/>
                      </a:ext>
                    </a:extLst>
                  </p:cNvPr>
                  <p:cNvGrpSpPr/>
                  <p:nvPr/>
                </p:nvGrpSpPr>
                <p:grpSpPr>
                  <a:xfrm>
                    <a:off x="6406005" y="2294099"/>
                    <a:ext cx="370210" cy="3550924"/>
                    <a:chOff x="-6372" y="0"/>
                    <a:chExt cx="371536" cy="3551396"/>
                  </a:xfrm>
                </p:grpSpPr>
                <p:grpSp>
                  <p:nvGrpSpPr>
                    <p:cNvPr id="217" name="Group 216">
                      <a:extLst>
                        <a:ext uri="{FF2B5EF4-FFF2-40B4-BE49-F238E27FC236}">
                          <a16:creationId xmlns:a16="http://schemas.microsoft.com/office/drawing/2014/main" id="{FBCF7B3D-1C90-47BB-9257-E4EA6DFDEFA4}"/>
                        </a:ext>
                      </a:extLst>
                    </p:cNvPr>
                    <p:cNvGrpSpPr/>
                    <p:nvPr/>
                  </p:nvGrpSpPr>
                  <p:grpSpPr>
                    <a:xfrm>
                      <a:off x="0" y="841210"/>
                      <a:ext cx="365164" cy="330524"/>
                      <a:chOff x="59013" y="-79204"/>
                      <a:chExt cx="189300" cy="404253"/>
                    </a:xfrm>
                  </p:grpSpPr>
                  <p:sp>
                    <p:nvSpPr>
                      <p:cNvPr id="230" name="Rectangle 229">
                        <a:extLst>
                          <a:ext uri="{FF2B5EF4-FFF2-40B4-BE49-F238E27FC236}">
                            <a16:creationId xmlns:a16="http://schemas.microsoft.com/office/drawing/2014/main" id="{B44658C9-9CB6-4237-B8C7-FD7AF3F52E1A}"/>
                          </a:ext>
                        </a:extLst>
                      </p:cNvPr>
                      <p:cNvSpPr/>
                      <p:nvPr/>
                    </p:nvSpPr>
                    <p:spPr>
                      <a:xfrm>
                        <a:off x="73812" y="-23845"/>
                        <a:ext cx="174501" cy="333709"/>
                      </a:xfrm>
                      <a:prstGeom prst="rect">
                        <a:avLst/>
                      </a:prstGeom>
                      <a:solidFill>
                        <a:srgbClr val="FEC4BE"/>
                      </a:solidFill>
                      <a:ln w="12700">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31" name="Text Box 416">
                            <a:extLst>
                              <a:ext uri="{FF2B5EF4-FFF2-40B4-BE49-F238E27FC236}">
                                <a16:creationId xmlns:a16="http://schemas.microsoft.com/office/drawing/2014/main" id="{2522B635-F899-4A46-993E-B14074815DCD}"/>
                              </a:ext>
                            </a:extLst>
                          </p:cNvPr>
                          <p:cNvSpPr txBox="1"/>
                          <p:nvPr/>
                        </p:nvSpPr>
                        <p:spPr>
                          <a:xfrm>
                            <a:off x="59013" y="-79204"/>
                            <a:ext cx="174147"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231" name="Text Box 416">
                            <a:extLst>
                              <a:ext uri="{FF2B5EF4-FFF2-40B4-BE49-F238E27FC236}">
                                <a16:creationId xmlns:a16="http://schemas.microsoft.com/office/drawing/2014/main" id="{2522B635-F899-4A46-993E-B14074815DCD}"/>
                              </a:ext>
                            </a:extLst>
                          </p:cNvPr>
                          <p:cNvSpPr txBox="1">
                            <a:spLocks noRot="1" noChangeAspect="1" noMove="1" noResize="1" noEditPoints="1" noAdjustHandles="1" noChangeArrowheads="1" noChangeShapeType="1" noTextEdit="1"/>
                          </p:cNvSpPr>
                          <p:nvPr/>
                        </p:nvSpPr>
                        <p:spPr>
                          <a:xfrm>
                            <a:off x="59013" y="-79204"/>
                            <a:ext cx="174147" cy="404253"/>
                          </a:xfrm>
                          <a:prstGeom prst="rect">
                            <a:avLst/>
                          </a:prstGeom>
                          <a:blipFill>
                            <a:blip r:embed="rId47"/>
                            <a:stretch>
                              <a:fillRect r="-7273"/>
                            </a:stretch>
                          </a:blipFill>
                          <a:ln w="6350">
                            <a:noFill/>
                          </a:ln>
                        </p:spPr>
                        <p:txBody>
                          <a:bodyPr/>
                          <a:lstStyle/>
                          <a:p>
                            <a:r>
                              <a:rPr lang="en-US">
                                <a:noFill/>
                              </a:rPr>
                              <a:t> </a:t>
                            </a:r>
                          </a:p>
                        </p:txBody>
                      </p:sp>
                    </mc:Fallback>
                  </mc:AlternateContent>
                </p:grpSp>
                <p:grpSp>
                  <p:nvGrpSpPr>
                    <p:cNvPr id="218" name="Group 217">
                      <a:extLst>
                        <a:ext uri="{FF2B5EF4-FFF2-40B4-BE49-F238E27FC236}">
                          <a16:creationId xmlns:a16="http://schemas.microsoft.com/office/drawing/2014/main" id="{EFA4202D-0E1A-4492-B157-AEA70A03125D}"/>
                        </a:ext>
                      </a:extLst>
                    </p:cNvPr>
                    <p:cNvGrpSpPr/>
                    <p:nvPr/>
                  </p:nvGrpSpPr>
                  <p:grpSpPr>
                    <a:xfrm>
                      <a:off x="0" y="0"/>
                      <a:ext cx="365164" cy="330524"/>
                      <a:chOff x="59013" y="-31416"/>
                      <a:chExt cx="189300" cy="404253"/>
                    </a:xfrm>
                  </p:grpSpPr>
                  <p:sp>
                    <p:nvSpPr>
                      <p:cNvPr id="228" name="Rectangle 227">
                        <a:extLst>
                          <a:ext uri="{FF2B5EF4-FFF2-40B4-BE49-F238E27FC236}">
                            <a16:creationId xmlns:a16="http://schemas.microsoft.com/office/drawing/2014/main" id="{C1BB2353-E4B6-4DC9-A4C9-E57115BF8CF4}"/>
                          </a:ext>
                        </a:extLst>
                      </p:cNvPr>
                      <p:cNvSpPr/>
                      <p:nvPr/>
                    </p:nvSpPr>
                    <p:spPr>
                      <a:xfrm>
                        <a:off x="73812" y="-539"/>
                        <a:ext cx="174501" cy="333709"/>
                      </a:xfrm>
                      <a:prstGeom prst="rect">
                        <a:avLst/>
                      </a:prstGeom>
                      <a:solidFill>
                        <a:srgbClr val="FEC4BE"/>
                      </a:solidFill>
                      <a:ln w="12700">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29" name="Text Box 419">
                            <a:extLst>
                              <a:ext uri="{FF2B5EF4-FFF2-40B4-BE49-F238E27FC236}">
                                <a16:creationId xmlns:a16="http://schemas.microsoft.com/office/drawing/2014/main" id="{8D9717FA-7D3E-486B-8418-DCBAAE621FCC}"/>
                              </a:ext>
                            </a:extLst>
                          </p:cNvPr>
                          <p:cNvSpPr txBox="1"/>
                          <p:nvPr/>
                        </p:nvSpPr>
                        <p:spPr>
                          <a:xfrm>
                            <a:off x="59013" y="-31416"/>
                            <a:ext cx="174147"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229" name="Text Box 419">
                            <a:extLst>
                              <a:ext uri="{FF2B5EF4-FFF2-40B4-BE49-F238E27FC236}">
                                <a16:creationId xmlns:a16="http://schemas.microsoft.com/office/drawing/2014/main" id="{8D9717FA-7D3E-486B-8418-DCBAAE621FCC}"/>
                              </a:ext>
                            </a:extLst>
                          </p:cNvPr>
                          <p:cNvSpPr txBox="1">
                            <a:spLocks noRot="1" noChangeAspect="1" noMove="1" noResize="1" noEditPoints="1" noAdjustHandles="1" noChangeArrowheads="1" noChangeShapeType="1" noTextEdit="1"/>
                          </p:cNvSpPr>
                          <p:nvPr/>
                        </p:nvSpPr>
                        <p:spPr>
                          <a:xfrm>
                            <a:off x="59013" y="-31416"/>
                            <a:ext cx="174147" cy="404253"/>
                          </a:xfrm>
                          <a:prstGeom prst="rect">
                            <a:avLst/>
                          </a:prstGeom>
                          <a:blipFill>
                            <a:blip r:embed="rId48"/>
                            <a:stretch>
                              <a:fillRect r="-7273"/>
                            </a:stretch>
                          </a:blipFill>
                          <a:ln w="6350">
                            <a:noFill/>
                          </a:ln>
                        </p:spPr>
                        <p:txBody>
                          <a:bodyPr/>
                          <a:lstStyle/>
                          <a:p>
                            <a:r>
                              <a:rPr lang="en-US">
                                <a:noFill/>
                              </a:rPr>
                              <a:t> </a:t>
                            </a:r>
                          </a:p>
                        </p:txBody>
                      </p:sp>
                    </mc:Fallback>
                  </mc:AlternateContent>
                </p:grpSp>
                <p:grpSp>
                  <p:nvGrpSpPr>
                    <p:cNvPr id="219" name="Group 218">
                      <a:extLst>
                        <a:ext uri="{FF2B5EF4-FFF2-40B4-BE49-F238E27FC236}">
                          <a16:creationId xmlns:a16="http://schemas.microsoft.com/office/drawing/2014/main" id="{465EE322-9682-493C-89BC-4AAFEB11373B}"/>
                        </a:ext>
                      </a:extLst>
                    </p:cNvPr>
                    <p:cNvGrpSpPr/>
                    <p:nvPr/>
                  </p:nvGrpSpPr>
                  <p:grpSpPr>
                    <a:xfrm>
                      <a:off x="-6372" y="3220872"/>
                      <a:ext cx="371535" cy="330524"/>
                      <a:chOff x="55710" y="-31416"/>
                      <a:chExt cx="192603" cy="404253"/>
                    </a:xfrm>
                  </p:grpSpPr>
                  <p:sp>
                    <p:nvSpPr>
                      <p:cNvPr id="226" name="Rectangle 225">
                        <a:extLst>
                          <a:ext uri="{FF2B5EF4-FFF2-40B4-BE49-F238E27FC236}">
                            <a16:creationId xmlns:a16="http://schemas.microsoft.com/office/drawing/2014/main" id="{96E6CA75-8E22-4683-BD0B-A04DF243685B}"/>
                          </a:ext>
                        </a:extLst>
                      </p:cNvPr>
                      <p:cNvSpPr/>
                      <p:nvPr/>
                    </p:nvSpPr>
                    <p:spPr>
                      <a:xfrm>
                        <a:off x="73812" y="-539"/>
                        <a:ext cx="174501" cy="333709"/>
                      </a:xfrm>
                      <a:prstGeom prst="rect">
                        <a:avLst/>
                      </a:prstGeom>
                      <a:solidFill>
                        <a:schemeClr val="accent2">
                          <a:lumMod val="20000"/>
                          <a:lumOff val="80000"/>
                        </a:schemeClr>
                      </a:solidFill>
                      <a:ln w="12700">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27" name="Text Box 1502">
                            <a:extLst>
                              <a:ext uri="{FF2B5EF4-FFF2-40B4-BE49-F238E27FC236}">
                                <a16:creationId xmlns:a16="http://schemas.microsoft.com/office/drawing/2014/main" id="{42BDCA78-EF2E-4B91-B3CF-9E651E9A9F9E}"/>
                              </a:ext>
                            </a:extLst>
                          </p:cNvPr>
                          <p:cNvSpPr txBox="1"/>
                          <p:nvPr/>
                        </p:nvSpPr>
                        <p:spPr>
                          <a:xfrm>
                            <a:off x="55710" y="-31416"/>
                            <a:ext cx="174949"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227" name="Text Box 1502">
                            <a:extLst>
                              <a:ext uri="{FF2B5EF4-FFF2-40B4-BE49-F238E27FC236}">
                                <a16:creationId xmlns:a16="http://schemas.microsoft.com/office/drawing/2014/main" id="{42BDCA78-EF2E-4B91-B3CF-9E651E9A9F9E}"/>
                              </a:ext>
                            </a:extLst>
                          </p:cNvPr>
                          <p:cNvSpPr txBox="1">
                            <a:spLocks noRot="1" noChangeAspect="1" noMove="1" noResize="1" noEditPoints="1" noAdjustHandles="1" noChangeArrowheads="1" noChangeShapeType="1" noTextEdit="1"/>
                          </p:cNvSpPr>
                          <p:nvPr/>
                        </p:nvSpPr>
                        <p:spPr>
                          <a:xfrm>
                            <a:off x="55710" y="-31416"/>
                            <a:ext cx="174949" cy="404253"/>
                          </a:xfrm>
                          <a:prstGeom prst="rect">
                            <a:avLst/>
                          </a:prstGeom>
                          <a:blipFill>
                            <a:blip r:embed="rId49"/>
                            <a:stretch>
                              <a:fillRect r="-5455"/>
                            </a:stretch>
                          </a:blipFill>
                          <a:ln w="6350">
                            <a:noFill/>
                          </a:ln>
                        </p:spPr>
                        <p:txBody>
                          <a:bodyPr/>
                          <a:lstStyle/>
                          <a:p>
                            <a:r>
                              <a:rPr lang="en-US">
                                <a:noFill/>
                              </a:rPr>
                              <a:t> </a:t>
                            </a:r>
                          </a:p>
                        </p:txBody>
                      </p:sp>
                    </mc:Fallback>
                  </mc:AlternateContent>
                </p:grpSp>
                <p:grpSp>
                  <p:nvGrpSpPr>
                    <p:cNvPr id="220" name="Group 219">
                      <a:extLst>
                        <a:ext uri="{FF2B5EF4-FFF2-40B4-BE49-F238E27FC236}">
                          <a16:creationId xmlns:a16="http://schemas.microsoft.com/office/drawing/2014/main" id="{A8F7893B-ACB0-4628-8E7B-C87A5777E1BB}"/>
                        </a:ext>
                      </a:extLst>
                    </p:cNvPr>
                    <p:cNvGrpSpPr/>
                    <p:nvPr/>
                  </p:nvGrpSpPr>
                  <p:grpSpPr>
                    <a:xfrm>
                      <a:off x="0" y="2341519"/>
                      <a:ext cx="365164" cy="330524"/>
                      <a:chOff x="59013" y="-63668"/>
                      <a:chExt cx="189300" cy="404253"/>
                    </a:xfrm>
                  </p:grpSpPr>
                  <p:sp>
                    <p:nvSpPr>
                      <p:cNvPr id="224" name="Rectangle 223">
                        <a:extLst>
                          <a:ext uri="{FF2B5EF4-FFF2-40B4-BE49-F238E27FC236}">
                            <a16:creationId xmlns:a16="http://schemas.microsoft.com/office/drawing/2014/main" id="{E30F8AE5-329F-404D-87D7-A4280BC23926}"/>
                          </a:ext>
                        </a:extLst>
                      </p:cNvPr>
                      <p:cNvSpPr/>
                      <p:nvPr/>
                    </p:nvSpPr>
                    <p:spPr>
                      <a:xfrm>
                        <a:off x="73812" y="-540"/>
                        <a:ext cx="174501" cy="333709"/>
                      </a:xfrm>
                      <a:prstGeom prst="rect">
                        <a:avLst/>
                      </a:prstGeom>
                      <a:solidFill>
                        <a:schemeClr val="accent2">
                          <a:lumMod val="20000"/>
                          <a:lumOff val="80000"/>
                        </a:schemeClr>
                      </a:solidFill>
                      <a:ln w="12700">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25" name="Text Box 1505">
                            <a:extLst>
                              <a:ext uri="{FF2B5EF4-FFF2-40B4-BE49-F238E27FC236}">
                                <a16:creationId xmlns:a16="http://schemas.microsoft.com/office/drawing/2014/main" id="{0BE4FC98-4489-481E-A790-0ED27996BAA0}"/>
                              </a:ext>
                            </a:extLst>
                          </p:cNvPr>
                          <p:cNvSpPr txBox="1"/>
                          <p:nvPr/>
                        </p:nvSpPr>
                        <p:spPr>
                          <a:xfrm>
                            <a:off x="59013" y="-63668"/>
                            <a:ext cx="174147" cy="40425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225" name="Text Box 1505">
                            <a:extLst>
                              <a:ext uri="{FF2B5EF4-FFF2-40B4-BE49-F238E27FC236}">
                                <a16:creationId xmlns:a16="http://schemas.microsoft.com/office/drawing/2014/main" id="{0BE4FC98-4489-481E-A790-0ED27996BAA0}"/>
                              </a:ext>
                            </a:extLst>
                          </p:cNvPr>
                          <p:cNvSpPr txBox="1">
                            <a:spLocks noRot="1" noChangeAspect="1" noMove="1" noResize="1" noEditPoints="1" noAdjustHandles="1" noChangeArrowheads="1" noChangeShapeType="1" noTextEdit="1"/>
                          </p:cNvSpPr>
                          <p:nvPr/>
                        </p:nvSpPr>
                        <p:spPr>
                          <a:xfrm>
                            <a:off x="59013" y="-63668"/>
                            <a:ext cx="174147" cy="404253"/>
                          </a:xfrm>
                          <a:prstGeom prst="rect">
                            <a:avLst/>
                          </a:prstGeom>
                          <a:blipFill>
                            <a:blip r:embed="rId50"/>
                            <a:stretch>
                              <a:fillRect r="-5455"/>
                            </a:stretch>
                          </a:blipFill>
                          <a:ln w="6350">
                            <a:noFill/>
                          </a:ln>
                        </p:spPr>
                        <p:txBody>
                          <a:bodyPr/>
                          <a:lstStyle/>
                          <a:p>
                            <a:r>
                              <a:rPr lang="en-US">
                                <a:noFill/>
                              </a:rPr>
                              <a:t> </a:t>
                            </a:r>
                          </a:p>
                        </p:txBody>
                      </p:sp>
                    </mc:Fallback>
                  </mc:AlternateContent>
                </p:grpSp>
                <p:grpSp>
                  <p:nvGrpSpPr>
                    <p:cNvPr id="221" name="Group 220">
                      <a:extLst>
                        <a:ext uri="{FF2B5EF4-FFF2-40B4-BE49-F238E27FC236}">
                          <a16:creationId xmlns:a16="http://schemas.microsoft.com/office/drawing/2014/main" id="{6530F9E4-487A-4E86-AD8B-8E9C5B06CC24}"/>
                        </a:ext>
                      </a:extLst>
                    </p:cNvPr>
                    <p:cNvGrpSpPr/>
                    <p:nvPr/>
                  </p:nvGrpSpPr>
                  <p:grpSpPr>
                    <a:xfrm>
                      <a:off x="22124" y="1687627"/>
                      <a:ext cx="336025" cy="330199"/>
                      <a:chOff x="70503" y="29667"/>
                      <a:chExt cx="174501" cy="404252"/>
                    </a:xfrm>
                  </p:grpSpPr>
                  <p:sp>
                    <p:nvSpPr>
                      <p:cNvPr id="222" name="Rectangle 221">
                        <a:extLst>
                          <a:ext uri="{FF2B5EF4-FFF2-40B4-BE49-F238E27FC236}">
                            <a16:creationId xmlns:a16="http://schemas.microsoft.com/office/drawing/2014/main" id="{4F1D9A48-08CE-4CD3-9730-64E7869CD837}"/>
                          </a:ext>
                        </a:extLst>
                      </p:cNvPr>
                      <p:cNvSpPr/>
                      <p:nvPr/>
                    </p:nvSpPr>
                    <p:spPr>
                      <a:xfrm>
                        <a:off x="70503" y="30562"/>
                        <a:ext cx="174501" cy="333710"/>
                      </a:xfrm>
                      <a:prstGeom prst="rect">
                        <a:avLst/>
                      </a:prstGeom>
                      <a:solidFill>
                        <a:schemeClr val="accent6">
                          <a:lumMod val="40000"/>
                          <a:lumOff val="60000"/>
                        </a:schemeClr>
                      </a:solidFill>
                      <a:ln w="12700">
                        <a:solidFill>
                          <a:schemeClr val="accent6"/>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ea typeface="Calibri" panose="020F0502020204030204" pitchFamily="34" charset="0"/>
                            <a:cs typeface="Times New Roman" panose="02020603050405020304" pitchFamily="18" charset="0"/>
                          </a:rPr>
                          <a:t> </a:t>
                        </a:r>
                        <a:endParaRPr lang="en-US" sz="120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23" name="Text Box 1508">
                            <a:extLst>
                              <a:ext uri="{FF2B5EF4-FFF2-40B4-BE49-F238E27FC236}">
                                <a16:creationId xmlns:a16="http://schemas.microsoft.com/office/drawing/2014/main" id="{693F4153-C81A-400A-91F1-660E37834607}"/>
                              </a:ext>
                            </a:extLst>
                          </p:cNvPr>
                          <p:cNvSpPr txBox="1"/>
                          <p:nvPr/>
                        </p:nvSpPr>
                        <p:spPr>
                          <a:xfrm>
                            <a:off x="82576" y="29667"/>
                            <a:ext cx="158315" cy="40425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𝑒</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𝑖</m:t>
                                      </m:r>
                                    </m:sup>
                                  </m:s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23" name="Text Box 1508">
                            <a:extLst>
                              <a:ext uri="{FF2B5EF4-FFF2-40B4-BE49-F238E27FC236}">
                                <a16:creationId xmlns:a16="http://schemas.microsoft.com/office/drawing/2014/main" id="{693F4153-C81A-400A-91F1-660E37834607}"/>
                              </a:ext>
                            </a:extLst>
                          </p:cNvPr>
                          <p:cNvSpPr txBox="1">
                            <a:spLocks noRot="1" noChangeAspect="1" noMove="1" noResize="1" noEditPoints="1" noAdjustHandles="1" noChangeArrowheads="1" noChangeShapeType="1" noTextEdit="1"/>
                          </p:cNvSpPr>
                          <p:nvPr/>
                        </p:nvSpPr>
                        <p:spPr>
                          <a:xfrm>
                            <a:off x="82576" y="29667"/>
                            <a:ext cx="158315" cy="404252"/>
                          </a:xfrm>
                          <a:prstGeom prst="rect">
                            <a:avLst/>
                          </a:prstGeom>
                          <a:blipFill>
                            <a:blip r:embed="rId51"/>
                            <a:stretch>
                              <a:fillRect/>
                            </a:stretch>
                          </a:blipFill>
                          <a:ln w="6350">
                            <a:noFill/>
                          </a:ln>
                        </p:spPr>
                        <p:txBody>
                          <a:bodyPr/>
                          <a:lstStyle/>
                          <a:p>
                            <a:r>
                              <a:rPr lang="en-US">
                                <a:noFill/>
                              </a:rPr>
                              <a:t> </a:t>
                            </a:r>
                          </a:p>
                        </p:txBody>
                      </p:sp>
                    </mc:Fallback>
                  </mc:AlternateContent>
                </p:grpSp>
              </p:grpSp>
              <p:sp>
                <p:nvSpPr>
                  <p:cNvPr id="203" name="Arrow: Up 202">
                    <a:extLst>
                      <a:ext uri="{FF2B5EF4-FFF2-40B4-BE49-F238E27FC236}">
                        <a16:creationId xmlns:a16="http://schemas.microsoft.com/office/drawing/2014/main" id="{E3E14DE3-1414-4B15-BB94-A041534B2973}"/>
                      </a:ext>
                    </a:extLst>
                  </p:cNvPr>
                  <p:cNvSpPr/>
                  <p:nvPr/>
                </p:nvSpPr>
                <p:spPr>
                  <a:xfrm rot="5400000">
                    <a:off x="5565732" y="3431330"/>
                    <a:ext cx="103947" cy="1473634"/>
                  </a:xfrm>
                  <a:prstGeom prst="upArrow">
                    <a:avLst>
                      <a:gd name="adj1" fmla="val 0"/>
                      <a:gd name="adj2" fmla="val 88424"/>
                    </a:avLst>
                  </a:prstGeom>
                  <a:solidFill>
                    <a:schemeClr val="accent6">
                      <a:lumMod val="75000"/>
                    </a:schemeClr>
                  </a:solidFill>
                  <a:ln w="95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000"/>
                  </a:p>
                </p:txBody>
              </p:sp>
              <p:grpSp>
                <p:nvGrpSpPr>
                  <p:cNvPr id="204" name="Group 203">
                    <a:extLst>
                      <a:ext uri="{FF2B5EF4-FFF2-40B4-BE49-F238E27FC236}">
                        <a16:creationId xmlns:a16="http://schemas.microsoft.com/office/drawing/2014/main" id="{3CB9A044-4060-4EA9-944D-0024E4A07BBA}"/>
                      </a:ext>
                    </a:extLst>
                  </p:cNvPr>
                  <p:cNvGrpSpPr/>
                  <p:nvPr/>
                </p:nvGrpSpPr>
                <p:grpSpPr>
                  <a:xfrm>
                    <a:off x="4867094" y="2398874"/>
                    <a:ext cx="1544625" cy="3681544"/>
                    <a:chOff x="4867094" y="2398874"/>
                    <a:chExt cx="1544625" cy="3681544"/>
                  </a:xfrm>
                </p:grpSpPr>
                <p:sp>
                  <p:nvSpPr>
                    <p:cNvPr id="216" name="Arrow: Up 215">
                      <a:extLst>
                        <a:ext uri="{FF2B5EF4-FFF2-40B4-BE49-F238E27FC236}">
                          <a16:creationId xmlns:a16="http://schemas.microsoft.com/office/drawing/2014/main" id="{01E5BF76-9487-4511-8BBF-6F1DC40CB931}"/>
                        </a:ext>
                      </a:extLst>
                    </p:cNvPr>
                    <p:cNvSpPr/>
                    <p:nvPr/>
                  </p:nvSpPr>
                  <p:spPr>
                    <a:xfrm rot="5400000">
                      <a:off x="5566454" y="2576849"/>
                      <a:ext cx="81251" cy="1479972"/>
                    </a:xfrm>
                    <a:prstGeom prst="upArrow">
                      <a:avLst>
                        <a:gd name="adj1" fmla="val 0"/>
                        <a:gd name="adj2" fmla="val 92722"/>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000"/>
                    </a:p>
                  </p:txBody>
                </p:sp>
                <p:grpSp>
                  <p:nvGrpSpPr>
                    <p:cNvPr id="206" name="Group 205">
                      <a:extLst>
                        <a:ext uri="{FF2B5EF4-FFF2-40B4-BE49-F238E27FC236}">
                          <a16:creationId xmlns:a16="http://schemas.microsoft.com/office/drawing/2014/main" id="{D385F5D8-8344-4BBD-9335-184DB4471259}"/>
                        </a:ext>
                      </a:extLst>
                    </p:cNvPr>
                    <p:cNvGrpSpPr/>
                    <p:nvPr/>
                  </p:nvGrpSpPr>
                  <p:grpSpPr>
                    <a:xfrm>
                      <a:off x="5650354" y="2398874"/>
                      <a:ext cx="761365" cy="1328421"/>
                      <a:chOff x="-52618" y="0"/>
                      <a:chExt cx="763472" cy="1330255"/>
                    </a:xfrm>
                  </p:grpSpPr>
                  <mc:AlternateContent xmlns:mc="http://schemas.openxmlformats.org/markup-compatibility/2006" xmlns:a14="http://schemas.microsoft.com/office/drawing/2010/main">
                    <mc:Choice Requires="a14">
                      <p:sp>
                        <p:nvSpPr>
                          <p:cNvPr id="211" name="Text Box 2">
                            <a:extLst>
                              <a:ext uri="{FF2B5EF4-FFF2-40B4-BE49-F238E27FC236}">
                                <a16:creationId xmlns:a16="http://schemas.microsoft.com/office/drawing/2014/main" id="{B96F658F-2B55-4F36-8B2E-79C81406F124}"/>
                              </a:ext>
                            </a:extLst>
                          </p:cNvPr>
                          <p:cNvSpPr txBox="1">
                            <a:spLocks noChangeArrowheads="1"/>
                          </p:cNvSpPr>
                          <p:nvPr/>
                        </p:nvSpPr>
                        <p:spPr bwMode="auto">
                          <a:xfrm rot="5400000">
                            <a:off x="99248" y="718650"/>
                            <a:ext cx="459739" cy="763472"/>
                          </a:xfrm>
                          <a:prstGeom prst="rect">
                            <a:avLst/>
                          </a:prstGeom>
                          <a:noFill/>
                          <a:ln w="9525">
                            <a:noFill/>
                            <a:miter lim="800000"/>
                            <a:headEnd/>
                            <a:tailEnd/>
                          </a:ln>
                        </p:spPr>
                        <p:txBody>
                          <a:bodyPr rot="0" vert="vert270" wrap="square" lIns="91440" tIns="45720" rIns="91440" bIns="45720" anchor="ctr" anchorCtr="0">
                            <a:noAutofit/>
                          </a:bodyPr>
                          <a:lstStyle/>
                          <a:p>
                            <a:pPr marL="0" marR="0" algn="just">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d>
                                    <m:dPr>
                                      <m:ctrlPr>
                                        <a:rPr lang="en-US" sz="1050" i="1">
                                          <a:effectLst/>
                                          <a:latin typeface="Cambria Math" panose="02040503050406030204" pitchFamily="18" charset="0"/>
                                          <a:ea typeface="Calibri" panose="020F0502020204030204" pitchFamily="34" charset="0"/>
                                          <a:cs typeface="Times New Roman" panose="02020603050405020304" pitchFamily="18" charset="0"/>
                                        </a:rPr>
                                      </m:ctrlPr>
                                    </m:dPr>
                                    <m:e>
                                      <m:sSubSup>
                                        <m:sSubSupPr>
                                          <m:ctrlPr>
                                            <a:rPr lang="en-US" sz="105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050" i="1">
                                              <a:effectLst/>
                                              <a:latin typeface="Cambria Math" panose="02040503050406030204" pitchFamily="18" charset="0"/>
                                              <a:ea typeface="Calibri" panose="020F0502020204030204" pitchFamily="34" charset="0"/>
                                              <a:cs typeface="Times New Roman" panose="02020603050405020304" pitchFamily="18" charset="0"/>
                                            </a:rPr>
                                            <m:t>𝑥</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050" i="1">
                                              <a:effectLst/>
                                              <a:latin typeface="Cambria Math" panose="02040503050406030204" pitchFamily="18" charset="0"/>
                                              <a:ea typeface="Calibri" panose="020F0502020204030204" pitchFamily="34" charset="0"/>
                                              <a:cs typeface="Times New Roman" panose="02020603050405020304" pitchFamily="18" charset="0"/>
                                            </a:rPr>
                                            <m:t>𝑎</m:t>
                                          </m:r>
                                          <m:r>
                                            <a:rPr lang="en-US" sz="1050" i="1">
                                              <a:effectLst/>
                                              <a:latin typeface="Cambria Math" panose="02040503050406030204" pitchFamily="18" charset="0"/>
                                              <a:ea typeface="Calibri" panose="020F0502020204030204" pitchFamily="34" charset="0"/>
                                              <a:cs typeface="Times New Roman" panose="02020603050405020304" pitchFamily="18" charset="0"/>
                                            </a:rPr>
                                            <m:t>,</m:t>
                                          </m:r>
                                          <m:r>
                                            <a:rPr lang="en-US" sz="1050" i="1">
                                              <a:effectLst/>
                                              <a:latin typeface="Cambria Math" panose="02040503050406030204" pitchFamily="18" charset="0"/>
                                              <a:ea typeface="Calibri" panose="020F0502020204030204" pitchFamily="34" charset="0"/>
                                              <a:cs typeface="Times New Roman" panose="02020603050405020304" pitchFamily="18" charset="0"/>
                                            </a:rPr>
                                            <m:t>𝑡</m:t>
                                          </m:r>
                                        </m:sup>
                                      </m:sSubSup>
                                      <m:r>
                                        <a:rPr lang="en-US" sz="1050" i="1">
                                          <a:effectLst/>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sz="1050" b="1"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050" b="1" i="1">
                                              <a:effectLst/>
                                              <a:latin typeface="Cambria Math" panose="02040503050406030204" pitchFamily="18" charset="0"/>
                                              <a:ea typeface="Calibri" panose="020F0502020204030204" pitchFamily="34" charset="0"/>
                                              <a:cs typeface="Times New Roman" panose="02020603050405020304" pitchFamily="18" charset="0"/>
                                            </a:rPr>
                                            <m:t>𝒚</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050" b="1" i="1">
                                              <a:effectLst/>
                                              <a:latin typeface="Cambria Math" panose="02040503050406030204" pitchFamily="18" charset="0"/>
                                              <a:ea typeface="Calibri" panose="020F0502020204030204" pitchFamily="34" charset="0"/>
                                              <a:cs typeface="Times New Roman" panose="02020603050405020304" pitchFamily="18" charset="0"/>
                                            </a:rPr>
                                            <m:t>𝒂</m:t>
                                          </m:r>
                                        </m:sup>
                                      </m:sSubSup>
                                    </m:e>
                                  </m:d>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11" name="Text Box 2">
                            <a:extLst>
                              <a:ext uri="{FF2B5EF4-FFF2-40B4-BE49-F238E27FC236}">
                                <a16:creationId xmlns:a16="http://schemas.microsoft.com/office/drawing/2014/main" id="{B96F658F-2B55-4F36-8B2E-79C81406F124}"/>
                              </a:ext>
                            </a:extLst>
                          </p:cNvPr>
                          <p:cNvSpPr txBox="1">
                            <a:spLocks noRot="1" noChangeAspect="1" noMove="1" noResize="1" noEditPoints="1" noAdjustHandles="1" noChangeArrowheads="1" noChangeShapeType="1" noTextEdit="1"/>
                          </p:cNvSpPr>
                          <p:nvPr/>
                        </p:nvSpPr>
                        <p:spPr bwMode="auto">
                          <a:xfrm rot="5400000">
                            <a:off x="99248" y="718650"/>
                            <a:ext cx="459739" cy="763472"/>
                          </a:xfrm>
                          <a:prstGeom prst="rect">
                            <a:avLst/>
                          </a:prstGeom>
                          <a:blipFill>
                            <a:blip r:embed="rId52"/>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2" name="Text Box 2">
                            <a:extLst>
                              <a:ext uri="{FF2B5EF4-FFF2-40B4-BE49-F238E27FC236}">
                                <a16:creationId xmlns:a16="http://schemas.microsoft.com/office/drawing/2014/main" id="{4F5DF2A0-8986-4D53-8D86-5B41C2ACD2E4}"/>
                              </a:ext>
                            </a:extLst>
                          </p:cNvPr>
                          <p:cNvSpPr txBox="1">
                            <a:spLocks noChangeArrowheads="1"/>
                          </p:cNvSpPr>
                          <p:nvPr/>
                        </p:nvSpPr>
                        <p:spPr bwMode="auto">
                          <a:xfrm rot="5400000">
                            <a:off x="118831" y="-165735"/>
                            <a:ext cx="368935" cy="700405"/>
                          </a:xfrm>
                          <a:prstGeom prst="rect">
                            <a:avLst/>
                          </a:prstGeom>
                          <a:noFill/>
                          <a:ln w="9525">
                            <a:noFill/>
                            <a:miter lim="800000"/>
                            <a:headEnd/>
                            <a:tailEnd/>
                          </a:ln>
                        </p:spPr>
                        <p:txBody>
                          <a:bodyPr rot="0" vert="vert270" wrap="square" lIns="91440" tIns="45720" rIns="91440" bIns="45720" anchor="ctr" anchorCtr="0">
                            <a:noAutofit/>
                          </a:bodyPr>
                          <a:lstStyle/>
                          <a:p>
                            <a:pPr marL="0" marR="0" algn="just">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d>
                                    <m:dPr>
                                      <m:ctrlPr>
                                        <a:rPr lang="en-US" sz="1050" i="1">
                                          <a:effectLst/>
                                          <a:latin typeface="Cambria Math" panose="02040503050406030204" pitchFamily="18" charset="0"/>
                                          <a:ea typeface="Calibri" panose="020F0502020204030204" pitchFamily="34" charset="0"/>
                                          <a:cs typeface="Times New Roman" panose="02020603050405020304" pitchFamily="18" charset="0"/>
                                        </a:rPr>
                                      </m:ctrlPr>
                                    </m:dPr>
                                    <m:e>
                                      <m:sSubSup>
                                        <m:sSubSupPr>
                                          <m:ctrlPr>
                                            <a:rPr lang="en-US" sz="105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050" i="1">
                                              <a:effectLst/>
                                              <a:latin typeface="Cambria Math" panose="02040503050406030204" pitchFamily="18" charset="0"/>
                                              <a:ea typeface="Calibri" panose="020F0502020204030204" pitchFamily="34" charset="0"/>
                                              <a:cs typeface="Times New Roman" panose="02020603050405020304" pitchFamily="18" charset="0"/>
                                            </a:rPr>
                                            <m:t>𝑥</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050" i="1">
                                              <a:effectLst/>
                                              <a:latin typeface="Cambria Math" panose="02040503050406030204" pitchFamily="18" charset="0"/>
                                              <a:ea typeface="Calibri" panose="020F0502020204030204" pitchFamily="34" charset="0"/>
                                              <a:cs typeface="Times New Roman" panose="02020603050405020304" pitchFamily="18" charset="0"/>
                                            </a:rPr>
                                            <m:t>𝑎</m:t>
                                          </m:r>
                                          <m:r>
                                            <a:rPr lang="en-US" sz="1050" i="1">
                                              <a:effectLst/>
                                              <a:latin typeface="Cambria Math" panose="02040503050406030204" pitchFamily="18" charset="0"/>
                                              <a:ea typeface="Calibri" panose="020F0502020204030204" pitchFamily="34" charset="0"/>
                                              <a:cs typeface="Times New Roman" panose="02020603050405020304" pitchFamily="18" charset="0"/>
                                            </a:rPr>
                                            <m:t>,</m:t>
                                          </m:r>
                                          <m:r>
                                            <a:rPr lang="en-US" sz="1050" i="1">
                                              <a:effectLst/>
                                              <a:latin typeface="Cambria Math" panose="02040503050406030204" pitchFamily="18" charset="0"/>
                                              <a:ea typeface="Calibri" panose="020F0502020204030204" pitchFamily="34" charset="0"/>
                                              <a:cs typeface="Times New Roman" panose="02020603050405020304" pitchFamily="18" charset="0"/>
                                            </a:rPr>
                                            <m:t>𝑡</m:t>
                                          </m:r>
                                        </m:sup>
                                      </m:sSubSup>
                                      <m:r>
                                        <a:rPr lang="en-US" sz="1050" i="1">
                                          <a:effectLst/>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sz="1050" b="1"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050" b="1" i="1">
                                              <a:effectLst/>
                                              <a:latin typeface="Cambria Math" panose="02040503050406030204" pitchFamily="18" charset="0"/>
                                              <a:ea typeface="Calibri" panose="020F0502020204030204" pitchFamily="34" charset="0"/>
                                              <a:cs typeface="Times New Roman" panose="02020603050405020304" pitchFamily="18" charset="0"/>
                                            </a:rPr>
                                            <m:t>𝒚</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050" b="1" i="1">
                                              <a:effectLst/>
                                              <a:latin typeface="Cambria Math" panose="02040503050406030204" pitchFamily="18" charset="0"/>
                                              <a:ea typeface="Calibri" panose="020F0502020204030204" pitchFamily="34" charset="0"/>
                                              <a:cs typeface="Times New Roman" panose="02020603050405020304" pitchFamily="18" charset="0"/>
                                            </a:rPr>
                                            <m:t>𝒂</m:t>
                                          </m:r>
                                        </m:sup>
                                      </m:sSubSup>
                                    </m:e>
                                  </m:d>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12" name="Text Box 2">
                            <a:extLst>
                              <a:ext uri="{FF2B5EF4-FFF2-40B4-BE49-F238E27FC236}">
                                <a16:creationId xmlns:a16="http://schemas.microsoft.com/office/drawing/2014/main" id="{4F5DF2A0-8986-4D53-8D86-5B41C2ACD2E4}"/>
                              </a:ext>
                            </a:extLst>
                          </p:cNvPr>
                          <p:cNvSpPr txBox="1">
                            <a:spLocks noRot="1" noChangeAspect="1" noMove="1" noResize="1" noEditPoints="1" noAdjustHandles="1" noChangeArrowheads="1" noChangeShapeType="1" noTextEdit="1"/>
                          </p:cNvSpPr>
                          <p:nvPr/>
                        </p:nvSpPr>
                        <p:spPr bwMode="auto">
                          <a:xfrm rot="5400000">
                            <a:off x="118831" y="-165735"/>
                            <a:ext cx="368935" cy="700405"/>
                          </a:xfrm>
                          <a:prstGeom prst="rect">
                            <a:avLst/>
                          </a:prstGeom>
                          <a:blipFill>
                            <a:blip r:embed="rId53"/>
                            <a:stretch>
                              <a:fillRect/>
                            </a:stretch>
                          </a:blipFill>
                          <a:ln w="9525">
                            <a:noFill/>
                            <a:miter lim="800000"/>
                            <a:headEnd/>
                            <a:tailEnd/>
                          </a:ln>
                        </p:spPr>
                        <p:txBody>
                          <a:bodyPr/>
                          <a:lstStyle/>
                          <a:p>
                            <a:r>
                              <a:rPr lang="en-US">
                                <a:noFill/>
                              </a:rPr>
                              <a:t> </a:t>
                            </a:r>
                          </a:p>
                        </p:txBody>
                      </p:sp>
                    </mc:Fallback>
                  </mc:AlternateContent>
                </p:grpSp>
                <p:grpSp>
                  <p:nvGrpSpPr>
                    <p:cNvPr id="207" name="Group 206">
                      <a:extLst>
                        <a:ext uri="{FF2B5EF4-FFF2-40B4-BE49-F238E27FC236}">
                          <a16:creationId xmlns:a16="http://schemas.microsoft.com/office/drawing/2014/main" id="{4E371C49-8654-4228-8558-2A04DADC01E3}"/>
                        </a:ext>
                      </a:extLst>
                    </p:cNvPr>
                    <p:cNvGrpSpPr/>
                    <p:nvPr/>
                  </p:nvGrpSpPr>
                  <p:grpSpPr>
                    <a:xfrm>
                      <a:off x="5640829" y="4818224"/>
                      <a:ext cx="761365" cy="1262194"/>
                      <a:chOff x="-96858" y="622409"/>
                      <a:chExt cx="763298" cy="1265553"/>
                    </a:xfrm>
                  </p:grpSpPr>
                  <mc:AlternateContent xmlns:mc="http://schemas.openxmlformats.org/markup-compatibility/2006" xmlns:a14="http://schemas.microsoft.com/office/drawing/2010/main">
                    <mc:Choice Requires="a14">
                      <p:sp>
                        <p:nvSpPr>
                          <p:cNvPr id="209" name="Text Box 2">
                            <a:extLst>
                              <a:ext uri="{FF2B5EF4-FFF2-40B4-BE49-F238E27FC236}">
                                <a16:creationId xmlns:a16="http://schemas.microsoft.com/office/drawing/2014/main" id="{CD18F6D9-2681-48E2-A8AD-D65D75A73810}"/>
                              </a:ext>
                            </a:extLst>
                          </p:cNvPr>
                          <p:cNvSpPr txBox="1">
                            <a:spLocks noChangeArrowheads="1"/>
                          </p:cNvSpPr>
                          <p:nvPr/>
                        </p:nvSpPr>
                        <p:spPr bwMode="auto">
                          <a:xfrm rot="5400000">
                            <a:off x="103575" y="1372080"/>
                            <a:ext cx="331358" cy="700405"/>
                          </a:xfrm>
                          <a:prstGeom prst="rect">
                            <a:avLst/>
                          </a:prstGeom>
                          <a:noFill/>
                          <a:ln w="9525">
                            <a:noFill/>
                            <a:miter lim="800000"/>
                            <a:headEnd/>
                            <a:tailEnd/>
                          </a:ln>
                        </p:spPr>
                        <p:txBody>
                          <a:bodyPr rot="0" vert="vert270" wrap="square" lIns="91440" tIns="45720" rIns="91440" bIns="45720" anchor="ctr" anchorCtr="0">
                            <a:noAutofit/>
                          </a:bodyPr>
                          <a:lstStyle/>
                          <a:p>
                            <a:pPr marL="0" marR="0" algn="just">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d>
                                    <m:dPr>
                                      <m:ctrlPr>
                                        <a:rPr lang="en-US" sz="1050" i="1">
                                          <a:effectLst/>
                                          <a:latin typeface="Cambria Math" panose="02040503050406030204" pitchFamily="18" charset="0"/>
                                          <a:ea typeface="Calibri" panose="020F0502020204030204" pitchFamily="34" charset="0"/>
                                          <a:cs typeface="Times New Roman" panose="02020603050405020304" pitchFamily="18" charset="0"/>
                                        </a:rPr>
                                      </m:ctrlPr>
                                    </m:dPr>
                                    <m:e>
                                      <m:sSubSup>
                                        <m:sSubSupPr>
                                          <m:ctrlPr>
                                            <a:rPr lang="en-US" sz="105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050" i="1">
                                              <a:effectLst/>
                                              <a:latin typeface="Cambria Math" panose="02040503050406030204" pitchFamily="18" charset="0"/>
                                              <a:ea typeface="Calibri" panose="020F0502020204030204" pitchFamily="34" charset="0"/>
                                              <a:cs typeface="Times New Roman" panose="02020603050405020304" pitchFamily="18" charset="0"/>
                                            </a:rPr>
                                            <m:t>𝑥</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050" i="1">
                                              <a:effectLst/>
                                              <a:latin typeface="Cambria Math" panose="02040503050406030204" pitchFamily="18" charset="0"/>
                                              <a:ea typeface="Calibri" panose="020F0502020204030204" pitchFamily="34" charset="0"/>
                                              <a:cs typeface="Times New Roman" panose="02020603050405020304" pitchFamily="18" charset="0"/>
                                            </a:rPr>
                                            <m:t>𝑏</m:t>
                                          </m:r>
                                          <m:r>
                                            <a:rPr lang="en-US" sz="1050" i="1">
                                              <a:effectLst/>
                                              <a:latin typeface="Cambria Math" panose="02040503050406030204" pitchFamily="18" charset="0"/>
                                              <a:ea typeface="Calibri" panose="020F0502020204030204" pitchFamily="34" charset="0"/>
                                              <a:cs typeface="Times New Roman" panose="02020603050405020304" pitchFamily="18" charset="0"/>
                                            </a:rPr>
                                            <m:t>,</m:t>
                                          </m:r>
                                          <m:r>
                                            <a:rPr lang="en-US" sz="1050" i="1">
                                              <a:effectLst/>
                                              <a:latin typeface="Cambria Math" panose="02040503050406030204" pitchFamily="18" charset="0"/>
                                              <a:ea typeface="Calibri" panose="020F0502020204030204" pitchFamily="34" charset="0"/>
                                              <a:cs typeface="Times New Roman" panose="02020603050405020304" pitchFamily="18" charset="0"/>
                                            </a:rPr>
                                            <m:t>𝑡</m:t>
                                          </m:r>
                                        </m:sup>
                                      </m:sSubSup>
                                      <m:r>
                                        <a:rPr lang="en-US" sz="1050" i="1">
                                          <a:effectLst/>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sz="1050" b="1"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050" b="1" i="1">
                                              <a:effectLst/>
                                              <a:latin typeface="Cambria Math" panose="02040503050406030204" pitchFamily="18" charset="0"/>
                                              <a:ea typeface="Calibri" panose="020F0502020204030204" pitchFamily="34" charset="0"/>
                                              <a:cs typeface="Times New Roman" panose="02020603050405020304" pitchFamily="18" charset="0"/>
                                            </a:rPr>
                                            <m:t>𝒚</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050" b="1" i="1">
                                              <a:effectLst/>
                                              <a:latin typeface="Cambria Math" panose="02040503050406030204" pitchFamily="18" charset="0"/>
                                              <a:ea typeface="Calibri" panose="020F0502020204030204" pitchFamily="34" charset="0"/>
                                              <a:cs typeface="Times New Roman" panose="02020603050405020304" pitchFamily="18" charset="0"/>
                                            </a:rPr>
                                            <m:t>𝒃</m:t>
                                          </m:r>
                                        </m:sup>
                                      </m:sSubSup>
                                    </m:e>
                                  </m:d>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09" name="Text Box 2">
                            <a:extLst>
                              <a:ext uri="{FF2B5EF4-FFF2-40B4-BE49-F238E27FC236}">
                                <a16:creationId xmlns:a16="http://schemas.microsoft.com/office/drawing/2014/main" id="{CD18F6D9-2681-48E2-A8AD-D65D75A73810}"/>
                              </a:ext>
                            </a:extLst>
                          </p:cNvPr>
                          <p:cNvSpPr txBox="1">
                            <a:spLocks noRot="1" noChangeAspect="1" noMove="1" noResize="1" noEditPoints="1" noAdjustHandles="1" noChangeArrowheads="1" noChangeShapeType="1" noTextEdit="1"/>
                          </p:cNvSpPr>
                          <p:nvPr/>
                        </p:nvSpPr>
                        <p:spPr bwMode="auto">
                          <a:xfrm rot="5400000">
                            <a:off x="103575" y="1372080"/>
                            <a:ext cx="331358" cy="700405"/>
                          </a:xfrm>
                          <a:prstGeom prst="rect">
                            <a:avLst/>
                          </a:prstGeom>
                          <a:blipFill>
                            <a:blip r:embed="rId54"/>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0" name="Text Box 2">
                            <a:extLst>
                              <a:ext uri="{FF2B5EF4-FFF2-40B4-BE49-F238E27FC236}">
                                <a16:creationId xmlns:a16="http://schemas.microsoft.com/office/drawing/2014/main" id="{303201B7-EAA1-41F2-B76E-0B01F98980F7}"/>
                              </a:ext>
                            </a:extLst>
                          </p:cNvPr>
                          <p:cNvSpPr txBox="1">
                            <a:spLocks noChangeArrowheads="1"/>
                          </p:cNvSpPr>
                          <p:nvPr/>
                        </p:nvSpPr>
                        <p:spPr bwMode="auto">
                          <a:xfrm rot="5400000">
                            <a:off x="77809" y="447742"/>
                            <a:ext cx="413964" cy="763298"/>
                          </a:xfrm>
                          <a:prstGeom prst="rect">
                            <a:avLst/>
                          </a:prstGeom>
                          <a:noFill/>
                          <a:ln w="9525">
                            <a:noFill/>
                            <a:miter lim="800000"/>
                            <a:headEnd/>
                            <a:tailEnd/>
                          </a:ln>
                        </p:spPr>
                        <p:txBody>
                          <a:bodyPr rot="0" vert="vert270" wrap="square" lIns="91440" tIns="45720" rIns="91440" bIns="45720" anchor="ctr" anchorCtr="0">
                            <a:noAutofit/>
                          </a:bodyPr>
                          <a:lstStyle/>
                          <a:p>
                            <a:pPr marL="0" marR="0" algn="just">
                              <a:lnSpc>
                                <a:spcPct val="107000"/>
                              </a:lnSpc>
                              <a:spcBef>
                                <a:spcPts val="0"/>
                              </a:spcBef>
                              <a:spcAft>
                                <a:spcPts val="0"/>
                              </a:spcAft>
                            </a:pPr>
                            <a14:m>
                              <m:oMathPara xmlns:m="http://schemas.openxmlformats.org/officeDocument/2006/math">
                                <m:oMathParaPr>
                                  <m:jc m:val="centerGroup"/>
                                </m:oMathParaPr>
                                <m:oMath xmlns:m="http://schemas.openxmlformats.org/officeDocument/2006/math">
                                  <m:d>
                                    <m:dPr>
                                      <m:ctrlPr>
                                        <a:rPr lang="en-US" sz="1050" i="1">
                                          <a:effectLst/>
                                          <a:latin typeface="Cambria Math" panose="02040503050406030204" pitchFamily="18" charset="0"/>
                                          <a:ea typeface="Calibri" panose="020F0502020204030204" pitchFamily="34" charset="0"/>
                                          <a:cs typeface="Times New Roman" panose="02020603050405020304" pitchFamily="18" charset="0"/>
                                        </a:rPr>
                                      </m:ctrlPr>
                                    </m:dPr>
                                    <m:e>
                                      <m:sSubSup>
                                        <m:sSubSupPr>
                                          <m:ctrlPr>
                                            <a:rPr lang="en-US" sz="105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050" i="1">
                                              <a:effectLst/>
                                              <a:latin typeface="Cambria Math" panose="02040503050406030204" pitchFamily="18" charset="0"/>
                                              <a:ea typeface="Calibri" panose="020F0502020204030204" pitchFamily="34" charset="0"/>
                                              <a:cs typeface="Times New Roman" panose="02020603050405020304" pitchFamily="18" charset="0"/>
                                            </a:rPr>
                                            <m:t>𝑥</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050" i="1">
                                              <a:effectLst/>
                                              <a:latin typeface="Cambria Math" panose="02040503050406030204" pitchFamily="18" charset="0"/>
                                              <a:ea typeface="Calibri" panose="020F0502020204030204" pitchFamily="34" charset="0"/>
                                              <a:cs typeface="Times New Roman" panose="02020603050405020304" pitchFamily="18" charset="0"/>
                                            </a:rPr>
                                            <m:t>𝑏</m:t>
                                          </m:r>
                                          <m:r>
                                            <a:rPr lang="en-US" sz="1050" i="1">
                                              <a:effectLst/>
                                              <a:latin typeface="Cambria Math" panose="02040503050406030204" pitchFamily="18" charset="0"/>
                                              <a:ea typeface="Calibri" panose="020F0502020204030204" pitchFamily="34" charset="0"/>
                                              <a:cs typeface="Times New Roman" panose="02020603050405020304" pitchFamily="18" charset="0"/>
                                            </a:rPr>
                                            <m:t>,</m:t>
                                          </m:r>
                                          <m:r>
                                            <a:rPr lang="en-US" sz="1050" i="1">
                                              <a:effectLst/>
                                              <a:latin typeface="Cambria Math" panose="02040503050406030204" pitchFamily="18" charset="0"/>
                                              <a:ea typeface="Calibri" panose="020F0502020204030204" pitchFamily="34" charset="0"/>
                                              <a:cs typeface="Times New Roman" panose="02020603050405020304" pitchFamily="18" charset="0"/>
                                            </a:rPr>
                                            <m:t>𝑡</m:t>
                                          </m:r>
                                        </m:sup>
                                      </m:sSubSup>
                                      <m:r>
                                        <a:rPr lang="en-US" sz="1050" i="1">
                                          <a:effectLst/>
                                          <a:latin typeface="Cambria Math" panose="02040503050406030204" pitchFamily="18" charset="0"/>
                                          <a:ea typeface="Calibri" panose="020F0502020204030204" pitchFamily="34" charset="0"/>
                                          <a:cs typeface="Times New Roman" panose="02020603050405020304" pitchFamily="18" charset="0"/>
                                        </a:rPr>
                                        <m:t>∙</m:t>
                                      </m:r>
                                      <m:sSubSup>
                                        <m:sSubSupPr>
                                          <m:ctrlPr>
                                            <a:rPr lang="en-US" sz="1050" b="1"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050" b="1" i="1">
                                              <a:effectLst/>
                                              <a:latin typeface="Cambria Math" panose="02040503050406030204" pitchFamily="18" charset="0"/>
                                              <a:ea typeface="Calibri" panose="020F0502020204030204" pitchFamily="34" charset="0"/>
                                              <a:cs typeface="Times New Roman" panose="02020603050405020304" pitchFamily="18" charset="0"/>
                                            </a:rPr>
                                            <m:t>𝒚</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050" b="1" i="1">
                                              <a:effectLst/>
                                              <a:latin typeface="Cambria Math" panose="02040503050406030204" pitchFamily="18" charset="0"/>
                                              <a:ea typeface="Calibri" panose="020F0502020204030204" pitchFamily="34" charset="0"/>
                                              <a:cs typeface="Times New Roman" panose="02020603050405020304" pitchFamily="18" charset="0"/>
                                            </a:rPr>
                                            <m:t>𝒃</m:t>
                                          </m:r>
                                        </m:sup>
                                      </m:sSubSup>
                                    </m:e>
                                  </m:d>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10" name="Text Box 2">
                            <a:extLst>
                              <a:ext uri="{FF2B5EF4-FFF2-40B4-BE49-F238E27FC236}">
                                <a16:creationId xmlns:a16="http://schemas.microsoft.com/office/drawing/2014/main" id="{303201B7-EAA1-41F2-B76E-0B01F98980F7}"/>
                              </a:ext>
                            </a:extLst>
                          </p:cNvPr>
                          <p:cNvSpPr txBox="1">
                            <a:spLocks noRot="1" noChangeAspect="1" noMove="1" noResize="1" noEditPoints="1" noAdjustHandles="1" noChangeArrowheads="1" noChangeShapeType="1" noTextEdit="1"/>
                          </p:cNvSpPr>
                          <p:nvPr/>
                        </p:nvSpPr>
                        <p:spPr bwMode="auto">
                          <a:xfrm rot="5400000">
                            <a:off x="77809" y="447742"/>
                            <a:ext cx="413964" cy="763298"/>
                          </a:xfrm>
                          <a:prstGeom prst="rect">
                            <a:avLst/>
                          </a:prstGeom>
                          <a:blipFill>
                            <a:blip r:embed="rId55"/>
                            <a:stretch>
                              <a:fillRect/>
                            </a:stretch>
                          </a:blipFill>
                          <a:ln w="9525">
                            <a:noFill/>
                            <a:miter lim="800000"/>
                            <a:headEnd/>
                            <a:tailEnd/>
                          </a:ln>
                        </p:spPr>
                        <p:txBody>
                          <a:bodyPr/>
                          <a:lstStyle/>
                          <a:p>
                            <a:r>
                              <a:rPr lang="en-US">
                                <a:noFill/>
                              </a:rPr>
                              <a:t> </a:t>
                            </a:r>
                          </a:p>
                        </p:txBody>
                      </p:sp>
                    </mc:Fallback>
                  </mc:AlternateContent>
                </p:grpSp>
              </p:grpSp>
            </p:grpSp>
            <p:cxnSp>
              <p:nvCxnSpPr>
                <p:cNvPr id="199" name="Straight Connector 198">
                  <a:extLst>
                    <a:ext uri="{FF2B5EF4-FFF2-40B4-BE49-F238E27FC236}">
                      <a16:creationId xmlns:a16="http://schemas.microsoft.com/office/drawing/2014/main" id="{F3186044-419E-4930-81EE-6BF613568175}"/>
                    </a:ext>
                  </a:extLst>
                </p:cNvPr>
                <p:cNvCxnSpPr/>
                <p:nvPr/>
              </p:nvCxnSpPr>
              <p:spPr>
                <a:xfrm>
                  <a:off x="5092853" y="2137654"/>
                  <a:ext cx="0" cy="4273506"/>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53" name="Arrow: Up 252">
                <a:extLst>
                  <a:ext uri="{FF2B5EF4-FFF2-40B4-BE49-F238E27FC236}">
                    <a16:creationId xmlns:a16="http://schemas.microsoft.com/office/drawing/2014/main" id="{A85B5EFC-F726-4201-8523-ABC02DC727A9}"/>
                  </a:ext>
                </a:extLst>
              </p:cNvPr>
              <p:cNvSpPr/>
              <p:nvPr/>
            </p:nvSpPr>
            <p:spPr>
              <a:xfrm rot="5400000">
                <a:off x="5454581" y="1772607"/>
                <a:ext cx="81251" cy="1479972"/>
              </a:xfrm>
              <a:prstGeom prst="upArrow">
                <a:avLst>
                  <a:gd name="adj1" fmla="val 0"/>
                  <a:gd name="adj2" fmla="val 92722"/>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000"/>
              </a:p>
            </p:txBody>
          </p:sp>
          <p:sp>
            <p:nvSpPr>
              <p:cNvPr id="255" name="Arrow: Up 254">
                <a:extLst>
                  <a:ext uri="{FF2B5EF4-FFF2-40B4-BE49-F238E27FC236}">
                    <a16:creationId xmlns:a16="http://schemas.microsoft.com/office/drawing/2014/main" id="{717EC969-06A7-4A22-A7B7-7646B8372664}"/>
                  </a:ext>
                </a:extLst>
              </p:cNvPr>
              <p:cNvSpPr/>
              <p:nvPr/>
            </p:nvSpPr>
            <p:spPr>
              <a:xfrm rot="5400000">
                <a:off x="5454651" y="4191293"/>
                <a:ext cx="81251" cy="1479972"/>
              </a:xfrm>
              <a:prstGeom prst="upArrow">
                <a:avLst>
                  <a:gd name="adj1" fmla="val 0"/>
                  <a:gd name="adj2" fmla="val 92722"/>
                </a:avLst>
              </a:prstGeom>
              <a:solidFill>
                <a:srgbClr val="00B0F0"/>
              </a:solidFill>
              <a:ln w="95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000"/>
              </a:p>
            </p:txBody>
          </p:sp>
          <p:sp>
            <p:nvSpPr>
              <p:cNvPr id="258" name="Arrow: Up 257">
                <a:extLst>
                  <a:ext uri="{FF2B5EF4-FFF2-40B4-BE49-F238E27FC236}">
                    <a16:creationId xmlns:a16="http://schemas.microsoft.com/office/drawing/2014/main" id="{BD84182D-27B5-4C50-917F-ADBF00C6208E}"/>
                  </a:ext>
                </a:extLst>
              </p:cNvPr>
              <p:cNvSpPr/>
              <p:nvPr/>
            </p:nvSpPr>
            <p:spPr>
              <a:xfrm rot="5400000">
                <a:off x="5442670" y="5039879"/>
                <a:ext cx="81251" cy="1479972"/>
              </a:xfrm>
              <a:prstGeom prst="upArrow">
                <a:avLst>
                  <a:gd name="adj1" fmla="val 0"/>
                  <a:gd name="adj2" fmla="val 92722"/>
                </a:avLst>
              </a:prstGeom>
              <a:solidFill>
                <a:srgbClr val="00B0F0"/>
              </a:solidFill>
              <a:ln w="95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000"/>
              </a:p>
            </p:txBody>
          </p:sp>
        </p:grpSp>
      </p:grpSp>
      <p:grpSp>
        <p:nvGrpSpPr>
          <p:cNvPr id="75" name="Group 74">
            <a:extLst>
              <a:ext uri="{FF2B5EF4-FFF2-40B4-BE49-F238E27FC236}">
                <a16:creationId xmlns:a16="http://schemas.microsoft.com/office/drawing/2014/main" id="{B1809AF4-4D47-45D8-934D-8497D5B54132}"/>
              </a:ext>
            </a:extLst>
          </p:cNvPr>
          <p:cNvGrpSpPr/>
          <p:nvPr/>
        </p:nvGrpSpPr>
        <p:grpSpPr>
          <a:xfrm>
            <a:off x="1431232" y="1332271"/>
            <a:ext cx="3741615" cy="4779660"/>
            <a:chOff x="1431232" y="1332271"/>
            <a:chExt cx="3741615" cy="4779660"/>
          </a:xfrm>
        </p:grpSpPr>
        <p:grpSp>
          <p:nvGrpSpPr>
            <p:cNvPr id="262" name="Group 261">
              <a:extLst>
                <a:ext uri="{FF2B5EF4-FFF2-40B4-BE49-F238E27FC236}">
                  <a16:creationId xmlns:a16="http://schemas.microsoft.com/office/drawing/2014/main" id="{71944E32-0F3F-4F39-BFA6-F9A77700CE0A}"/>
                </a:ext>
              </a:extLst>
            </p:cNvPr>
            <p:cNvGrpSpPr/>
            <p:nvPr/>
          </p:nvGrpSpPr>
          <p:grpSpPr>
            <a:xfrm>
              <a:off x="1431232" y="1332271"/>
              <a:ext cx="3741615" cy="4779660"/>
              <a:chOff x="1431232" y="1332271"/>
              <a:chExt cx="3741615" cy="4779660"/>
            </a:xfrm>
          </p:grpSpPr>
          <p:grpSp>
            <p:nvGrpSpPr>
              <p:cNvPr id="259" name="Group 258">
                <a:extLst>
                  <a:ext uri="{FF2B5EF4-FFF2-40B4-BE49-F238E27FC236}">
                    <a16:creationId xmlns:a16="http://schemas.microsoft.com/office/drawing/2014/main" id="{793E0EBB-B3FD-4406-9D05-8252268FB890}"/>
                  </a:ext>
                </a:extLst>
              </p:cNvPr>
              <p:cNvGrpSpPr/>
              <p:nvPr/>
            </p:nvGrpSpPr>
            <p:grpSpPr>
              <a:xfrm>
                <a:off x="1588224" y="2266964"/>
                <a:ext cx="2113470" cy="1442629"/>
                <a:chOff x="1588224" y="2266964"/>
                <a:chExt cx="2113470" cy="1442629"/>
              </a:xfrm>
            </p:grpSpPr>
            <p:grpSp>
              <p:nvGrpSpPr>
                <p:cNvPr id="257" name="Group 256">
                  <a:extLst>
                    <a:ext uri="{FF2B5EF4-FFF2-40B4-BE49-F238E27FC236}">
                      <a16:creationId xmlns:a16="http://schemas.microsoft.com/office/drawing/2014/main" id="{602F20B9-BB48-4F1A-AF54-517DA2E0D527}"/>
                    </a:ext>
                  </a:extLst>
                </p:cNvPr>
                <p:cNvGrpSpPr/>
                <p:nvPr/>
              </p:nvGrpSpPr>
              <p:grpSpPr>
                <a:xfrm>
                  <a:off x="1938771" y="2472769"/>
                  <a:ext cx="1762923" cy="1236824"/>
                  <a:chOff x="1938771" y="2472769"/>
                  <a:chExt cx="1762923" cy="1236824"/>
                </a:xfrm>
              </p:grpSpPr>
              <p:grpSp>
                <p:nvGrpSpPr>
                  <p:cNvPr id="7" name="Group 6">
                    <a:extLst>
                      <a:ext uri="{FF2B5EF4-FFF2-40B4-BE49-F238E27FC236}">
                        <a16:creationId xmlns:a16="http://schemas.microsoft.com/office/drawing/2014/main" id="{F1F67C45-42E8-48ED-830E-C8307F5601C1}"/>
                      </a:ext>
                    </a:extLst>
                  </p:cNvPr>
                  <p:cNvGrpSpPr/>
                  <p:nvPr/>
                </p:nvGrpSpPr>
                <p:grpSpPr>
                  <a:xfrm flipV="1">
                    <a:off x="1938771" y="2472769"/>
                    <a:ext cx="1762923" cy="1236824"/>
                    <a:chOff x="3750316" y="4454949"/>
                    <a:chExt cx="1209001" cy="1566621"/>
                  </a:xfrm>
                </p:grpSpPr>
                <p:cxnSp>
                  <p:nvCxnSpPr>
                    <p:cNvPr id="8" name="Straight Connector 7">
                      <a:extLst>
                        <a:ext uri="{FF2B5EF4-FFF2-40B4-BE49-F238E27FC236}">
                          <a16:creationId xmlns:a16="http://schemas.microsoft.com/office/drawing/2014/main" id="{72653927-A1A2-4759-9275-B5B8F20436F4}"/>
                        </a:ext>
                      </a:extLst>
                    </p:cNvPr>
                    <p:cNvCxnSpPr>
                      <a:cxnSpLocks/>
                    </p:cNvCxnSpPr>
                    <p:nvPr/>
                  </p:nvCxnSpPr>
                  <p:spPr>
                    <a:xfrm>
                      <a:off x="3913621" y="4454949"/>
                      <a:ext cx="0" cy="156662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601B5BE-3126-4615-8F74-3622F5ADD15F}"/>
                        </a:ext>
                      </a:extLst>
                    </p:cNvPr>
                    <p:cNvCxnSpPr>
                      <a:cxnSpLocks/>
                    </p:cNvCxnSpPr>
                    <p:nvPr/>
                  </p:nvCxnSpPr>
                  <p:spPr>
                    <a:xfrm flipV="1">
                      <a:off x="3750316" y="5956300"/>
                      <a:ext cx="1209001"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51" name="Straight Connector 250">
                    <a:extLst>
                      <a:ext uri="{FF2B5EF4-FFF2-40B4-BE49-F238E27FC236}">
                        <a16:creationId xmlns:a16="http://schemas.microsoft.com/office/drawing/2014/main" id="{1E9D3501-1490-4A8E-9558-330AFB55B55D}"/>
                      </a:ext>
                    </a:extLst>
                  </p:cNvPr>
                  <p:cNvCxnSpPr>
                    <a:cxnSpLocks/>
                  </p:cNvCxnSpPr>
                  <p:nvPr/>
                </p:nvCxnSpPr>
                <p:spPr>
                  <a:xfrm>
                    <a:off x="1938771" y="3702623"/>
                    <a:ext cx="237033"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1" name="Text Box 1553">
                      <a:extLst>
                        <a:ext uri="{FF2B5EF4-FFF2-40B4-BE49-F238E27FC236}">
                          <a16:creationId xmlns:a16="http://schemas.microsoft.com/office/drawing/2014/main" id="{381E93E7-F9B2-419E-939C-70DFCF244AFC}"/>
                        </a:ext>
                      </a:extLst>
                    </p:cNvPr>
                    <p:cNvSpPr txBox="1"/>
                    <p:nvPr/>
                  </p:nvSpPr>
                  <p:spPr>
                    <a:xfrm>
                      <a:off x="1588224" y="2266964"/>
                      <a:ext cx="1613582" cy="533071"/>
                    </a:xfrm>
                    <a:prstGeom prst="rect">
                      <a:avLst/>
                    </a:prstGeom>
                    <a:solidFill>
                      <a:srgbClr val="FFFFFF"/>
                    </a:solidFill>
                    <a:ln w="3175">
                      <a:solidFill>
                        <a:srgbClr val="C0000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Interactions on source network </a:t>
                      </a:r>
                      <a14:m>
                        <m:oMath xmlns:m="http://schemas.openxmlformats.org/officeDocument/2006/math">
                          <m:sSup>
                            <m:sSupPr>
                              <m:ctrlPr>
                                <a:rPr lang="en-US" sz="14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400" i="1">
                                  <a:effectLst/>
                                  <a:latin typeface="Cambria Math" panose="02040503050406030204" pitchFamily="18" charset="0"/>
                                  <a:ea typeface="Calibri" panose="020F0502020204030204" pitchFamily="34" charset="0"/>
                                  <a:cs typeface="Times New Roman" panose="02020603050405020304" pitchFamily="18" charset="0"/>
                                </a:rPr>
                                <m:t>𝑆</m:t>
                              </m:r>
                            </m:e>
                            <m:sup>
                              <m:r>
                                <a:rPr lang="en-US" sz="1400" i="1">
                                  <a:effectLst/>
                                  <a:latin typeface="Cambria Math" panose="02040503050406030204" pitchFamily="18" charset="0"/>
                                  <a:ea typeface="Calibri" panose="020F0502020204030204" pitchFamily="34" charset="0"/>
                                  <a:cs typeface="Times New Roman" panose="02020603050405020304" pitchFamily="18" charset="0"/>
                                </a:rPr>
                                <m:t>𝑎</m:t>
                              </m:r>
                            </m:sup>
                          </m:sSup>
                        </m:oMath>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1" name="Text Box 1553">
                      <a:extLst>
                        <a:ext uri="{FF2B5EF4-FFF2-40B4-BE49-F238E27FC236}">
                          <a16:creationId xmlns:a16="http://schemas.microsoft.com/office/drawing/2014/main" id="{381E93E7-F9B2-419E-939C-70DFCF244AFC}"/>
                        </a:ext>
                      </a:extLst>
                    </p:cNvPr>
                    <p:cNvSpPr txBox="1">
                      <a:spLocks noRot="1" noChangeAspect="1" noMove="1" noResize="1" noEditPoints="1" noAdjustHandles="1" noChangeArrowheads="1" noChangeShapeType="1" noTextEdit="1"/>
                    </p:cNvSpPr>
                    <p:nvPr/>
                  </p:nvSpPr>
                  <p:spPr>
                    <a:xfrm>
                      <a:off x="1588224" y="2266964"/>
                      <a:ext cx="1613582" cy="533071"/>
                    </a:xfrm>
                    <a:prstGeom prst="rect">
                      <a:avLst/>
                    </a:prstGeom>
                    <a:blipFill>
                      <a:blip r:embed="rId56"/>
                      <a:stretch>
                        <a:fillRect t="-1136" b="-12500"/>
                      </a:stretch>
                    </a:blipFill>
                    <a:ln w="3175">
                      <a:solidFill>
                        <a:srgbClr val="C00000"/>
                      </a:solidFill>
                    </a:ln>
                  </p:spPr>
                  <p:txBody>
                    <a:bodyPr/>
                    <a:lstStyle/>
                    <a:p>
                      <a:r>
                        <a:rPr lang="en-SG">
                          <a:noFill/>
                        </a:rPr>
                        <a:t> </a:t>
                      </a:r>
                    </a:p>
                  </p:txBody>
                </p:sp>
              </mc:Fallback>
            </mc:AlternateContent>
          </p:grpSp>
          <p:grpSp>
            <p:nvGrpSpPr>
              <p:cNvPr id="261" name="Group 260">
                <a:extLst>
                  <a:ext uri="{FF2B5EF4-FFF2-40B4-BE49-F238E27FC236}">
                    <a16:creationId xmlns:a16="http://schemas.microsoft.com/office/drawing/2014/main" id="{E0DFA0BF-5AC9-45F2-8C37-C49EB41B1927}"/>
                  </a:ext>
                </a:extLst>
              </p:cNvPr>
              <p:cNvGrpSpPr/>
              <p:nvPr/>
            </p:nvGrpSpPr>
            <p:grpSpPr>
              <a:xfrm>
                <a:off x="1431232" y="1332271"/>
                <a:ext cx="3741615" cy="4779660"/>
                <a:chOff x="1431232" y="1332271"/>
                <a:chExt cx="3741615" cy="4779660"/>
              </a:xfrm>
            </p:grpSpPr>
            <p:grpSp>
              <p:nvGrpSpPr>
                <p:cNvPr id="246" name="Group 245">
                  <a:extLst>
                    <a:ext uri="{FF2B5EF4-FFF2-40B4-BE49-F238E27FC236}">
                      <a16:creationId xmlns:a16="http://schemas.microsoft.com/office/drawing/2014/main" id="{E8A53E4E-4046-479C-985A-45C9124818C9}"/>
                    </a:ext>
                  </a:extLst>
                </p:cNvPr>
                <p:cNvGrpSpPr/>
                <p:nvPr/>
              </p:nvGrpSpPr>
              <p:grpSpPr>
                <a:xfrm>
                  <a:off x="3478011" y="1332271"/>
                  <a:ext cx="1694836" cy="4779660"/>
                  <a:chOff x="3478011" y="1332271"/>
                  <a:chExt cx="1694836" cy="4779660"/>
                </a:xfrm>
              </p:grpSpPr>
              <p:sp>
                <p:nvSpPr>
                  <p:cNvPr id="11" name="Text Box 1175">
                    <a:extLst>
                      <a:ext uri="{FF2B5EF4-FFF2-40B4-BE49-F238E27FC236}">
                        <a16:creationId xmlns:a16="http://schemas.microsoft.com/office/drawing/2014/main" id="{8FBF5C7F-7ECF-4FF3-A3ED-FDD9EB07B73C}"/>
                      </a:ext>
                    </a:extLst>
                  </p:cNvPr>
                  <p:cNvSpPr txBox="1"/>
                  <p:nvPr/>
                </p:nvSpPr>
                <p:spPr>
                  <a:xfrm>
                    <a:off x="3560822" y="1332271"/>
                    <a:ext cx="1612025" cy="49525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Cross-network topical layer</a:t>
                    </a:r>
                  </a:p>
                </p:txBody>
              </p:sp>
              <p:cxnSp>
                <p:nvCxnSpPr>
                  <p:cNvPr id="12" name="Straight Connector 11">
                    <a:extLst>
                      <a:ext uri="{FF2B5EF4-FFF2-40B4-BE49-F238E27FC236}">
                        <a16:creationId xmlns:a16="http://schemas.microsoft.com/office/drawing/2014/main" id="{9FDE5C2C-1588-4967-A09E-3E0EC5527051}"/>
                      </a:ext>
                    </a:extLst>
                  </p:cNvPr>
                  <p:cNvCxnSpPr/>
                  <p:nvPr/>
                </p:nvCxnSpPr>
                <p:spPr>
                  <a:xfrm>
                    <a:off x="3478011" y="1838425"/>
                    <a:ext cx="0" cy="4273506"/>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nvGrpSpPr>
                  <p:cNvPr id="52" name="Group 51">
                    <a:extLst>
                      <a:ext uri="{FF2B5EF4-FFF2-40B4-BE49-F238E27FC236}">
                        <a16:creationId xmlns:a16="http://schemas.microsoft.com/office/drawing/2014/main" id="{71840856-7FBA-426E-9169-FC640C2742AD}"/>
                      </a:ext>
                    </a:extLst>
                  </p:cNvPr>
                  <p:cNvGrpSpPr/>
                  <p:nvPr/>
                </p:nvGrpSpPr>
                <p:grpSpPr>
                  <a:xfrm>
                    <a:off x="4011414" y="4754989"/>
                    <a:ext cx="735978" cy="1323976"/>
                    <a:chOff x="0" y="0"/>
                    <a:chExt cx="736356" cy="1324473"/>
                  </a:xfrm>
                </p:grpSpPr>
                <p:grpSp>
                  <p:nvGrpSpPr>
                    <p:cNvPr id="53" name="Group 52">
                      <a:extLst>
                        <a:ext uri="{FF2B5EF4-FFF2-40B4-BE49-F238E27FC236}">
                          <a16:creationId xmlns:a16="http://schemas.microsoft.com/office/drawing/2014/main" id="{FAD02D68-6A26-474C-BC35-99AB23E671BA}"/>
                        </a:ext>
                      </a:extLst>
                    </p:cNvPr>
                    <p:cNvGrpSpPr/>
                    <p:nvPr/>
                  </p:nvGrpSpPr>
                  <p:grpSpPr>
                    <a:xfrm rot="5400000">
                      <a:off x="-80569" y="483340"/>
                      <a:ext cx="1248406" cy="385445"/>
                      <a:chOff x="14424" y="-154915"/>
                      <a:chExt cx="939684" cy="470412"/>
                    </a:xfrm>
                  </p:grpSpPr>
                  <p:grpSp>
                    <p:nvGrpSpPr>
                      <p:cNvPr id="61" name="Group 60">
                        <a:extLst>
                          <a:ext uri="{FF2B5EF4-FFF2-40B4-BE49-F238E27FC236}">
                            <a16:creationId xmlns:a16="http://schemas.microsoft.com/office/drawing/2014/main" id="{FB1479DC-8920-4462-A064-687785F7DEB2}"/>
                          </a:ext>
                        </a:extLst>
                      </p:cNvPr>
                      <p:cNvGrpSpPr/>
                      <p:nvPr/>
                    </p:nvGrpSpPr>
                    <p:grpSpPr>
                      <a:xfrm>
                        <a:off x="14424" y="10488"/>
                        <a:ext cx="235359" cy="250248"/>
                        <a:chOff x="5479" y="14630"/>
                        <a:chExt cx="235760" cy="250248"/>
                      </a:xfrm>
                    </p:grpSpPr>
                    <p:sp>
                      <p:nvSpPr>
                        <p:cNvPr id="71" name="Rectangle 70">
                          <a:extLst>
                            <a:ext uri="{FF2B5EF4-FFF2-40B4-BE49-F238E27FC236}">
                              <a16:creationId xmlns:a16="http://schemas.microsoft.com/office/drawing/2014/main" id="{B48B0FB0-4A87-41F3-94C7-A614203E1448}"/>
                            </a:ext>
                          </a:extLst>
                        </p:cNvPr>
                        <p:cNvSpPr/>
                        <p:nvPr/>
                      </p:nvSpPr>
                      <p:spPr>
                        <a:xfrm>
                          <a:off x="21946" y="14630"/>
                          <a:ext cx="219293" cy="250248"/>
                        </a:xfrm>
                        <a:prstGeom prst="rect">
                          <a:avLst/>
                        </a:prstGeom>
                        <a:solidFill>
                          <a:schemeClr val="accent2">
                            <a:lumMod val="20000"/>
                            <a:lumOff val="80000"/>
                          </a:schemeClr>
                        </a:solidFill>
                        <a:ln w="12700">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72" name="Text Box 1472">
                              <a:extLst>
                                <a:ext uri="{FF2B5EF4-FFF2-40B4-BE49-F238E27FC236}">
                                  <a16:creationId xmlns:a16="http://schemas.microsoft.com/office/drawing/2014/main" id="{67AA142D-E436-4D4C-8837-BEA2C4467445}"/>
                                </a:ext>
                              </a:extLst>
                            </p:cNvPr>
                            <p:cNvSpPr txBox="1"/>
                            <p:nvPr/>
                          </p:nvSpPr>
                          <p:spPr>
                            <a:xfrm>
                              <a:off x="5479" y="55762"/>
                              <a:ext cx="89724" cy="206612"/>
                            </a:xfrm>
                            <a:prstGeom prst="rect">
                              <a:avLst/>
                            </a:prstGeom>
                            <a:noFill/>
                            <a:ln w="1270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72" name="Text Box 1472">
                              <a:extLst>
                                <a:ext uri="{FF2B5EF4-FFF2-40B4-BE49-F238E27FC236}">
                                  <a16:creationId xmlns:a16="http://schemas.microsoft.com/office/drawing/2014/main" id="{67AA142D-E436-4D4C-8837-BEA2C4467445}"/>
                                </a:ext>
                              </a:extLst>
                            </p:cNvPr>
                            <p:cNvSpPr txBox="1">
                              <a:spLocks noRot="1" noChangeAspect="1" noMove="1" noResize="1" noEditPoints="1" noAdjustHandles="1" noChangeArrowheads="1" noChangeShapeType="1" noTextEdit="1"/>
                            </p:cNvSpPr>
                            <p:nvPr/>
                          </p:nvSpPr>
                          <p:spPr>
                            <a:xfrm>
                              <a:off x="5479" y="55762"/>
                              <a:ext cx="89724" cy="206612"/>
                            </a:xfrm>
                            <a:prstGeom prst="rect">
                              <a:avLst/>
                            </a:prstGeom>
                            <a:blipFill>
                              <a:blip r:embed="rId30"/>
                              <a:stretch>
                                <a:fillRect b="-100000"/>
                              </a:stretch>
                            </a:blipFill>
                            <a:ln w="12700">
                              <a:noFill/>
                            </a:ln>
                          </p:spPr>
                          <p:txBody>
                            <a:bodyPr/>
                            <a:lstStyle/>
                            <a:p>
                              <a:r>
                                <a:rPr lang="en-US">
                                  <a:noFill/>
                                </a:rPr>
                                <a:t> </a:t>
                              </a:r>
                            </a:p>
                          </p:txBody>
                        </p:sp>
                      </mc:Fallback>
                    </mc:AlternateContent>
                  </p:grpSp>
                  <p:grpSp>
                    <p:nvGrpSpPr>
                      <p:cNvPr id="62" name="Group 61">
                        <a:extLst>
                          <a:ext uri="{FF2B5EF4-FFF2-40B4-BE49-F238E27FC236}">
                            <a16:creationId xmlns:a16="http://schemas.microsoft.com/office/drawing/2014/main" id="{55843367-07D0-494E-959A-AA51025070F8}"/>
                          </a:ext>
                        </a:extLst>
                      </p:cNvPr>
                      <p:cNvGrpSpPr/>
                      <p:nvPr/>
                    </p:nvGrpSpPr>
                    <p:grpSpPr>
                      <a:xfrm>
                        <a:off x="249906" y="-154915"/>
                        <a:ext cx="218879" cy="470412"/>
                        <a:chOff x="21946" y="-150773"/>
                        <a:chExt cx="219293" cy="470412"/>
                      </a:xfrm>
                    </p:grpSpPr>
                    <p:sp>
                      <p:nvSpPr>
                        <p:cNvPr id="69" name="Rectangle 68">
                          <a:extLst>
                            <a:ext uri="{FF2B5EF4-FFF2-40B4-BE49-F238E27FC236}">
                              <a16:creationId xmlns:a16="http://schemas.microsoft.com/office/drawing/2014/main" id="{FE14F205-77AD-4F9F-81E2-40315242314C}"/>
                            </a:ext>
                          </a:extLst>
                        </p:cNvPr>
                        <p:cNvSpPr/>
                        <p:nvPr/>
                      </p:nvSpPr>
                      <p:spPr>
                        <a:xfrm>
                          <a:off x="21946" y="14630"/>
                          <a:ext cx="219293" cy="250248"/>
                        </a:xfrm>
                        <a:prstGeom prst="rect">
                          <a:avLst/>
                        </a:prstGeom>
                        <a:noFill/>
                        <a:ln w="12700">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70" name="Text Box 1475">
                              <a:extLst>
                                <a:ext uri="{FF2B5EF4-FFF2-40B4-BE49-F238E27FC236}">
                                  <a16:creationId xmlns:a16="http://schemas.microsoft.com/office/drawing/2014/main" id="{6879AF65-D185-46AB-9002-6D6F1B6E3F15}"/>
                                </a:ext>
                              </a:extLst>
                            </p:cNvPr>
                            <p:cNvSpPr txBox="1"/>
                            <p:nvPr/>
                          </p:nvSpPr>
                          <p:spPr>
                            <a:xfrm rot="5400000">
                              <a:off x="-107034" y="-923"/>
                              <a:ext cx="470412" cy="170712"/>
                            </a:xfrm>
                            <a:prstGeom prst="rect">
                              <a:avLst/>
                            </a:prstGeom>
                            <a:noFill/>
                            <a:ln w="1270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6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70" name="Text Box 1475">
                              <a:extLst>
                                <a:ext uri="{FF2B5EF4-FFF2-40B4-BE49-F238E27FC236}">
                                  <a16:creationId xmlns:a16="http://schemas.microsoft.com/office/drawing/2014/main" id="{6879AF65-D185-46AB-9002-6D6F1B6E3F15}"/>
                                </a:ext>
                              </a:extLst>
                            </p:cNvPr>
                            <p:cNvSpPr txBox="1">
                              <a:spLocks noRot="1" noChangeAspect="1" noMove="1" noResize="1" noEditPoints="1" noAdjustHandles="1" noChangeArrowheads="1" noChangeShapeType="1" noTextEdit="1"/>
                            </p:cNvSpPr>
                            <p:nvPr/>
                          </p:nvSpPr>
                          <p:spPr>
                            <a:xfrm rot="5400000">
                              <a:off x="-107034" y="-923"/>
                              <a:ext cx="470412" cy="170712"/>
                            </a:xfrm>
                            <a:prstGeom prst="rect">
                              <a:avLst/>
                            </a:prstGeom>
                            <a:blipFill>
                              <a:blip r:embed="rId31"/>
                              <a:stretch>
                                <a:fillRect/>
                              </a:stretch>
                            </a:blipFill>
                            <a:ln w="12700">
                              <a:noFill/>
                            </a:ln>
                          </p:spPr>
                          <p:txBody>
                            <a:bodyPr/>
                            <a:lstStyle/>
                            <a:p>
                              <a:r>
                                <a:rPr lang="en-US">
                                  <a:noFill/>
                                </a:rPr>
                                <a:t> </a:t>
                              </a:r>
                            </a:p>
                          </p:txBody>
                        </p:sp>
                      </mc:Fallback>
                    </mc:AlternateContent>
                  </p:grpSp>
                  <p:grpSp>
                    <p:nvGrpSpPr>
                      <p:cNvPr id="63" name="Group 62">
                        <a:extLst>
                          <a:ext uri="{FF2B5EF4-FFF2-40B4-BE49-F238E27FC236}">
                            <a16:creationId xmlns:a16="http://schemas.microsoft.com/office/drawing/2014/main" id="{C17F79CD-DE8F-4F97-8CCC-65DC67DEF721}"/>
                          </a:ext>
                        </a:extLst>
                      </p:cNvPr>
                      <p:cNvGrpSpPr/>
                      <p:nvPr/>
                    </p:nvGrpSpPr>
                    <p:grpSpPr>
                      <a:xfrm>
                        <a:off x="449900" y="-11551"/>
                        <a:ext cx="250825" cy="275590"/>
                        <a:chOff x="2790" y="-7409"/>
                        <a:chExt cx="251119" cy="275590"/>
                      </a:xfrm>
                    </p:grpSpPr>
                    <p:sp>
                      <p:nvSpPr>
                        <p:cNvPr id="67" name="Rectangle 66">
                          <a:extLst>
                            <a:ext uri="{FF2B5EF4-FFF2-40B4-BE49-F238E27FC236}">
                              <a16:creationId xmlns:a16="http://schemas.microsoft.com/office/drawing/2014/main" id="{A137E869-0C76-43B0-95AD-420BAD20130C}"/>
                            </a:ext>
                          </a:extLst>
                        </p:cNvPr>
                        <p:cNvSpPr/>
                        <p:nvPr/>
                      </p:nvSpPr>
                      <p:spPr>
                        <a:xfrm>
                          <a:off x="21946" y="14630"/>
                          <a:ext cx="219293" cy="250248"/>
                        </a:xfrm>
                        <a:prstGeom prst="rect">
                          <a:avLst/>
                        </a:prstGeom>
                        <a:solidFill>
                          <a:schemeClr val="bg1"/>
                        </a:solidFill>
                        <a:ln w="12700">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68" name="Text Box 1478">
                              <a:extLst>
                                <a:ext uri="{FF2B5EF4-FFF2-40B4-BE49-F238E27FC236}">
                                  <a16:creationId xmlns:a16="http://schemas.microsoft.com/office/drawing/2014/main" id="{ABB0F4D3-CC94-43CA-9E76-BC9AAF0D5D72}"/>
                                </a:ext>
                              </a:extLst>
                            </p:cNvPr>
                            <p:cNvSpPr txBox="1"/>
                            <p:nvPr/>
                          </p:nvSpPr>
                          <p:spPr>
                            <a:xfrm>
                              <a:off x="2790" y="-7409"/>
                              <a:ext cx="251119" cy="275590"/>
                            </a:xfrm>
                            <a:prstGeom prst="rect">
                              <a:avLst/>
                            </a:prstGeom>
                            <a:noFill/>
                            <a:ln w="1270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0</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68" name="Text Box 1478">
                              <a:extLst>
                                <a:ext uri="{FF2B5EF4-FFF2-40B4-BE49-F238E27FC236}">
                                  <a16:creationId xmlns:a16="http://schemas.microsoft.com/office/drawing/2014/main" id="{ABB0F4D3-CC94-43CA-9E76-BC9AAF0D5D72}"/>
                                </a:ext>
                              </a:extLst>
                            </p:cNvPr>
                            <p:cNvSpPr txBox="1">
                              <a:spLocks noRot="1" noChangeAspect="1" noMove="1" noResize="1" noEditPoints="1" noAdjustHandles="1" noChangeArrowheads="1" noChangeShapeType="1" noTextEdit="1"/>
                            </p:cNvSpPr>
                            <p:nvPr/>
                          </p:nvSpPr>
                          <p:spPr>
                            <a:xfrm>
                              <a:off x="2790" y="-7409"/>
                              <a:ext cx="251119" cy="275590"/>
                            </a:xfrm>
                            <a:prstGeom prst="rect">
                              <a:avLst/>
                            </a:prstGeom>
                            <a:blipFill>
                              <a:blip r:embed="rId32"/>
                              <a:stretch>
                                <a:fillRect/>
                              </a:stretch>
                            </a:blipFill>
                            <a:ln w="12700">
                              <a:noFill/>
                            </a:ln>
                          </p:spPr>
                          <p:txBody>
                            <a:bodyPr/>
                            <a:lstStyle/>
                            <a:p>
                              <a:r>
                                <a:rPr lang="en-US">
                                  <a:noFill/>
                                </a:rPr>
                                <a:t> </a:t>
                              </a:r>
                            </a:p>
                          </p:txBody>
                        </p:sp>
                      </mc:Fallback>
                    </mc:AlternateContent>
                  </p:grpSp>
                  <p:grpSp>
                    <p:nvGrpSpPr>
                      <p:cNvPr id="64" name="Group 63">
                        <a:extLst>
                          <a:ext uri="{FF2B5EF4-FFF2-40B4-BE49-F238E27FC236}">
                            <a16:creationId xmlns:a16="http://schemas.microsoft.com/office/drawing/2014/main" id="{C6DDBB98-6A93-4B5F-B606-CB728BC14BB5}"/>
                          </a:ext>
                        </a:extLst>
                      </p:cNvPr>
                      <p:cNvGrpSpPr/>
                      <p:nvPr/>
                    </p:nvGrpSpPr>
                    <p:grpSpPr>
                      <a:xfrm>
                        <a:off x="663056" y="10488"/>
                        <a:ext cx="291052" cy="250249"/>
                        <a:chOff x="-3129" y="14630"/>
                        <a:chExt cx="291393" cy="250248"/>
                      </a:xfrm>
                    </p:grpSpPr>
                    <p:sp>
                      <p:nvSpPr>
                        <p:cNvPr id="65" name="Rectangle 64">
                          <a:extLst>
                            <a:ext uri="{FF2B5EF4-FFF2-40B4-BE49-F238E27FC236}">
                              <a16:creationId xmlns:a16="http://schemas.microsoft.com/office/drawing/2014/main" id="{5242E26C-143A-4E80-8DF5-A451EF63EAE9}"/>
                            </a:ext>
                          </a:extLst>
                        </p:cNvPr>
                        <p:cNvSpPr/>
                        <p:nvPr/>
                      </p:nvSpPr>
                      <p:spPr>
                        <a:xfrm>
                          <a:off x="21946" y="14630"/>
                          <a:ext cx="219293" cy="250248"/>
                        </a:xfrm>
                        <a:prstGeom prst="rect">
                          <a:avLst/>
                        </a:prstGeom>
                        <a:solidFill>
                          <a:schemeClr val="accent2">
                            <a:lumMod val="20000"/>
                            <a:lumOff val="80000"/>
                          </a:schemeClr>
                        </a:solidFill>
                        <a:ln w="12700">
                          <a:solidFill>
                            <a:srgbClr val="00B0F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66" name="Text Box 1482">
                              <a:extLst>
                                <a:ext uri="{FF2B5EF4-FFF2-40B4-BE49-F238E27FC236}">
                                  <a16:creationId xmlns:a16="http://schemas.microsoft.com/office/drawing/2014/main" id="{0403D863-448C-45C1-A8B6-A9602D981421}"/>
                                </a:ext>
                              </a:extLst>
                            </p:cNvPr>
                            <p:cNvSpPr txBox="1"/>
                            <p:nvPr/>
                          </p:nvSpPr>
                          <p:spPr>
                            <a:xfrm rot="10800000" flipV="1">
                              <a:off x="-3129" y="43027"/>
                              <a:ext cx="291393" cy="207055"/>
                            </a:xfrm>
                            <a:prstGeom prst="rect">
                              <a:avLst/>
                            </a:prstGeom>
                            <a:noFill/>
                            <a:ln w="1270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2</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66" name="Text Box 1482">
                              <a:extLst>
                                <a:ext uri="{FF2B5EF4-FFF2-40B4-BE49-F238E27FC236}">
                                  <a16:creationId xmlns:a16="http://schemas.microsoft.com/office/drawing/2014/main" id="{0403D863-448C-45C1-A8B6-A9602D981421}"/>
                                </a:ext>
                              </a:extLst>
                            </p:cNvPr>
                            <p:cNvSpPr txBox="1">
                              <a:spLocks noRot="1" noChangeAspect="1" noMove="1" noResize="1" noEditPoints="1" noAdjustHandles="1" noChangeArrowheads="1" noChangeShapeType="1" noTextEdit="1"/>
                            </p:cNvSpPr>
                            <p:nvPr/>
                          </p:nvSpPr>
                          <p:spPr>
                            <a:xfrm rot="10800000" flipV="1">
                              <a:off x="-3129" y="43027"/>
                              <a:ext cx="291393" cy="207055"/>
                            </a:xfrm>
                            <a:prstGeom prst="rect">
                              <a:avLst/>
                            </a:prstGeom>
                            <a:blipFill>
                              <a:blip r:embed="rId33"/>
                              <a:stretch>
                                <a:fillRect/>
                              </a:stretch>
                            </a:blipFill>
                            <a:ln w="12700">
                              <a:noFill/>
                            </a:ln>
                          </p:spPr>
                          <p:txBody>
                            <a:bodyPr/>
                            <a:lstStyle/>
                            <a:p>
                              <a:r>
                                <a:rPr lang="en-US">
                                  <a:noFill/>
                                </a:rPr>
                                <a:t> </a:t>
                              </a:r>
                            </a:p>
                          </p:txBody>
                        </p:sp>
                      </mc:Fallback>
                    </mc:AlternateContent>
                  </p:grpSp>
                </p:grpSp>
                <p:grpSp>
                  <p:nvGrpSpPr>
                    <p:cNvPr id="54" name="Group 53">
                      <a:extLst>
                        <a:ext uri="{FF2B5EF4-FFF2-40B4-BE49-F238E27FC236}">
                          <a16:creationId xmlns:a16="http://schemas.microsoft.com/office/drawing/2014/main" id="{488A0791-11BA-443D-88F6-88B0B4BF1958}"/>
                        </a:ext>
                      </a:extLst>
                    </p:cNvPr>
                    <p:cNvGrpSpPr/>
                    <p:nvPr/>
                  </p:nvGrpSpPr>
                  <p:grpSpPr>
                    <a:xfrm>
                      <a:off x="0" y="0"/>
                      <a:ext cx="421640" cy="1324473"/>
                      <a:chOff x="-35738" y="67319"/>
                      <a:chExt cx="422879" cy="1325484"/>
                    </a:xfrm>
                  </p:grpSpPr>
                  <p:grpSp>
                    <p:nvGrpSpPr>
                      <p:cNvPr id="55" name="Group 54">
                        <a:extLst>
                          <a:ext uri="{FF2B5EF4-FFF2-40B4-BE49-F238E27FC236}">
                            <a16:creationId xmlns:a16="http://schemas.microsoft.com/office/drawing/2014/main" id="{E6E2A5D5-1F16-4956-AFDC-75E6F50C663F}"/>
                          </a:ext>
                        </a:extLst>
                      </p:cNvPr>
                      <p:cNvGrpSpPr/>
                      <p:nvPr/>
                    </p:nvGrpSpPr>
                    <p:grpSpPr>
                      <a:xfrm rot="5400000">
                        <a:off x="-157395" y="188976"/>
                        <a:ext cx="666194" cy="422879"/>
                        <a:chOff x="46198" y="-54119"/>
                        <a:chExt cx="457159" cy="387639"/>
                      </a:xfrm>
                    </p:grpSpPr>
                    <mc:AlternateContent xmlns:mc="http://schemas.openxmlformats.org/markup-compatibility/2006" xmlns:a14="http://schemas.microsoft.com/office/drawing/2010/main">
                      <mc:Choice Requires="a14">
                        <p:sp>
                          <p:nvSpPr>
                            <p:cNvPr id="59" name="Text Box 2">
                              <a:extLst>
                                <a:ext uri="{FF2B5EF4-FFF2-40B4-BE49-F238E27FC236}">
                                  <a16:creationId xmlns:a16="http://schemas.microsoft.com/office/drawing/2014/main" id="{E726669D-0905-4434-8ABC-3FF4F0C3F6D3}"/>
                                </a:ext>
                              </a:extLst>
                            </p:cNvPr>
                            <p:cNvSpPr txBox="1">
                              <a:spLocks noChangeArrowheads="1"/>
                            </p:cNvSpPr>
                            <p:nvPr/>
                          </p:nvSpPr>
                          <p:spPr bwMode="auto">
                            <a:xfrm flipH="1">
                              <a:off x="46198" y="35046"/>
                              <a:ext cx="290195" cy="279400"/>
                            </a:xfrm>
                            <a:prstGeom prst="rect">
                              <a:avLst/>
                            </a:prstGeom>
                            <a:noFill/>
                            <a:ln w="12700">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𝑥</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59" name="Text Box 2">
                              <a:extLst>
                                <a:ext uri="{FF2B5EF4-FFF2-40B4-BE49-F238E27FC236}">
                                  <a16:creationId xmlns:a16="http://schemas.microsoft.com/office/drawing/2014/main" id="{E726669D-0905-4434-8ABC-3FF4F0C3F6D3}"/>
                                </a:ext>
                              </a:extLst>
                            </p:cNvPr>
                            <p:cNvSpPr txBox="1">
                              <a:spLocks noRot="1" noChangeAspect="1" noMove="1" noResize="1" noEditPoints="1" noAdjustHandles="1" noChangeArrowheads="1" noChangeShapeType="1" noTextEdit="1"/>
                            </p:cNvSpPr>
                            <p:nvPr/>
                          </p:nvSpPr>
                          <p:spPr bwMode="auto">
                            <a:xfrm flipH="1">
                              <a:off x="46198" y="35046"/>
                              <a:ext cx="290195" cy="279400"/>
                            </a:xfrm>
                            <a:prstGeom prst="rect">
                              <a:avLst/>
                            </a:prstGeom>
                            <a:blipFill>
                              <a:blip r:embed="rId34"/>
                              <a:stretch>
                                <a:fillRect/>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Text Box 2">
                              <a:extLst>
                                <a:ext uri="{FF2B5EF4-FFF2-40B4-BE49-F238E27FC236}">
                                  <a16:creationId xmlns:a16="http://schemas.microsoft.com/office/drawing/2014/main" id="{7F7C998B-7678-4C56-A3B2-ECEA0A3D5B3E}"/>
                                </a:ext>
                              </a:extLst>
                            </p:cNvPr>
                            <p:cNvSpPr txBox="1">
                              <a:spLocks noChangeArrowheads="1"/>
                            </p:cNvSpPr>
                            <p:nvPr/>
                          </p:nvSpPr>
                          <p:spPr bwMode="auto">
                            <a:xfrm rot="5400000" flipH="1">
                              <a:off x="204955" y="35118"/>
                              <a:ext cx="387639" cy="209165"/>
                            </a:xfrm>
                            <a:prstGeom prst="rect">
                              <a:avLst/>
                            </a:prstGeom>
                            <a:noFill/>
                            <a:ln w="12700">
                              <a:noFill/>
                              <a:miter lim="800000"/>
                              <a:headEnd/>
                              <a:tailEnd/>
                            </a:ln>
                          </p:spPr>
                          <p:txBody>
                            <a:bodyPr rot="0" vert="vert270"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60" name="Text Box 2">
                              <a:extLst>
                                <a:ext uri="{FF2B5EF4-FFF2-40B4-BE49-F238E27FC236}">
                                  <a16:creationId xmlns:a16="http://schemas.microsoft.com/office/drawing/2014/main" id="{7F7C998B-7678-4C56-A3B2-ECEA0A3D5B3E}"/>
                                </a:ext>
                              </a:extLst>
                            </p:cNvPr>
                            <p:cNvSpPr txBox="1">
                              <a:spLocks noRot="1" noChangeAspect="1" noMove="1" noResize="1" noEditPoints="1" noAdjustHandles="1" noChangeArrowheads="1" noChangeShapeType="1" noTextEdit="1"/>
                            </p:cNvSpPr>
                            <p:nvPr/>
                          </p:nvSpPr>
                          <p:spPr bwMode="auto">
                            <a:xfrm rot="5400000" flipH="1">
                              <a:off x="204955" y="35118"/>
                              <a:ext cx="387639" cy="209165"/>
                            </a:xfrm>
                            <a:prstGeom prst="rect">
                              <a:avLst/>
                            </a:prstGeom>
                            <a:blipFill>
                              <a:blip r:embed="rId35"/>
                              <a:stretch>
                                <a:fillRect/>
                              </a:stretch>
                            </a:blipFill>
                            <a:ln w="12700">
                              <a:noFill/>
                              <a:miter lim="800000"/>
                              <a:headEnd/>
                              <a:tailEnd/>
                            </a:ln>
                          </p:spPr>
                          <p:txBody>
                            <a:bodyPr/>
                            <a:lstStyle/>
                            <a:p>
                              <a:r>
                                <a:rPr lang="en-US">
                                  <a:noFill/>
                                </a:rPr>
                                <a:t> </a:t>
                              </a:r>
                            </a:p>
                          </p:txBody>
                        </p:sp>
                      </mc:Fallback>
                    </mc:AlternateContent>
                  </p:grpSp>
                  <p:grpSp>
                    <p:nvGrpSpPr>
                      <p:cNvPr id="56" name="Group 55">
                        <a:extLst>
                          <a:ext uri="{FF2B5EF4-FFF2-40B4-BE49-F238E27FC236}">
                            <a16:creationId xmlns:a16="http://schemas.microsoft.com/office/drawing/2014/main" id="{151622D8-DC1D-43B0-A21F-FE38D49E9F39}"/>
                          </a:ext>
                        </a:extLst>
                      </p:cNvPr>
                      <p:cNvGrpSpPr/>
                      <p:nvPr/>
                    </p:nvGrpSpPr>
                    <p:grpSpPr>
                      <a:xfrm rot="5400000">
                        <a:off x="-200937" y="874981"/>
                        <a:ext cx="730845" cy="304800"/>
                        <a:chOff x="3850" y="0"/>
                        <a:chExt cx="501524" cy="279400"/>
                      </a:xfrm>
                    </p:grpSpPr>
                    <mc:AlternateContent xmlns:mc="http://schemas.openxmlformats.org/markup-compatibility/2006" xmlns:a14="http://schemas.microsoft.com/office/drawing/2010/main">
                      <mc:Choice Requires="a14">
                        <p:sp>
                          <p:nvSpPr>
                            <p:cNvPr id="57" name="Text Box 2">
                              <a:extLst>
                                <a:ext uri="{FF2B5EF4-FFF2-40B4-BE49-F238E27FC236}">
                                  <a16:creationId xmlns:a16="http://schemas.microsoft.com/office/drawing/2014/main" id="{317CE5DA-4881-43DD-BAAF-8CA071F43758}"/>
                                </a:ext>
                              </a:extLst>
                            </p:cNvPr>
                            <p:cNvSpPr txBox="1">
                              <a:spLocks noChangeArrowheads="1"/>
                            </p:cNvSpPr>
                            <p:nvPr/>
                          </p:nvSpPr>
                          <p:spPr bwMode="auto">
                            <a:xfrm flipH="1">
                              <a:off x="3850" y="0"/>
                              <a:ext cx="290195" cy="279400"/>
                            </a:xfrm>
                            <a:prstGeom prst="rect">
                              <a:avLst/>
                            </a:prstGeom>
                            <a:noFill/>
                            <a:ln w="12700">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𝑥</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2</m:t>
                                        </m:r>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7" name="Text Box 2">
                              <a:extLst>
                                <a:ext uri="{FF2B5EF4-FFF2-40B4-BE49-F238E27FC236}">
                                  <a16:creationId xmlns:a16="http://schemas.microsoft.com/office/drawing/2014/main" id="{317CE5DA-4881-43DD-BAAF-8CA071F43758}"/>
                                </a:ext>
                              </a:extLst>
                            </p:cNvPr>
                            <p:cNvSpPr txBox="1">
                              <a:spLocks noRot="1" noChangeAspect="1" noMove="1" noResize="1" noEditPoints="1" noAdjustHandles="1" noChangeArrowheads="1" noChangeShapeType="1" noTextEdit="1"/>
                            </p:cNvSpPr>
                            <p:nvPr/>
                          </p:nvSpPr>
                          <p:spPr bwMode="auto">
                            <a:xfrm flipH="1">
                              <a:off x="3850" y="0"/>
                              <a:ext cx="290195" cy="279400"/>
                            </a:xfrm>
                            <a:prstGeom prst="rect">
                              <a:avLst/>
                            </a:prstGeom>
                            <a:blipFill>
                              <a:blip r:embed="rId36"/>
                              <a:stretch>
                                <a:fillRect/>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 Box 2">
                              <a:extLst>
                                <a:ext uri="{FF2B5EF4-FFF2-40B4-BE49-F238E27FC236}">
                                  <a16:creationId xmlns:a16="http://schemas.microsoft.com/office/drawing/2014/main" id="{90848F0B-940A-4E3A-A7C3-A0D551E9250D}"/>
                                </a:ext>
                              </a:extLst>
                            </p:cNvPr>
                            <p:cNvSpPr txBox="1">
                              <a:spLocks noChangeArrowheads="1"/>
                            </p:cNvSpPr>
                            <p:nvPr/>
                          </p:nvSpPr>
                          <p:spPr bwMode="auto">
                            <a:xfrm flipH="1">
                              <a:off x="215179" y="0"/>
                              <a:ext cx="290195" cy="279400"/>
                            </a:xfrm>
                            <a:prstGeom prst="rect">
                              <a:avLst/>
                            </a:prstGeom>
                            <a:noFill/>
                            <a:ln w="12700">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𝑥</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𝑏</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8" name="Text Box 2">
                              <a:extLst>
                                <a:ext uri="{FF2B5EF4-FFF2-40B4-BE49-F238E27FC236}">
                                  <a16:creationId xmlns:a16="http://schemas.microsoft.com/office/drawing/2014/main" id="{90848F0B-940A-4E3A-A7C3-A0D551E9250D}"/>
                                </a:ext>
                              </a:extLst>
                            </p:cNvPr>
                            <p:cNvSpPr txBox="1">
                              <a:spLocks noRot="1" noChangeAspect="1" noMove="1" noResize="1" noEditPoints="1" noAdjustHandles="1" noChangeArrowheads="1" noChangeShapeType="1" noTextEdit="1"/>
                            </p:cNvSpPr>
                            <p:nvPr/>
                          </p:nvSpPr>
                          <p:spPr bwMode="auto">
                            <a:xfrm flipH="1">
                              <a:off x="215179" y="0"/>
                              <a:ext cx="290195" cy="279400"/>
                            </a:xfrm>
                            <a:prstGeom prst="rect">
                              <a:avLst/>
                            </a:prstGeom>
                            <a:blipFill>
                              <a:blip r:embed="rId37"/>
                              <a:stretch>
                                <a:fillRect/>
                              </a:stretch>
                            </a:blipFill>
                            <a:ln w="12700">
                              <a:noFill/>
                              <a:miter lim="800000"/>
                              <a:headEnd/>
                              <a:tailEnd/>
                            </a:ln>
                          </p:spPr>
                          <p:txBody>
                            <a:bodyPr/>
                            <a:lstStyle/>
                            <a:p>
                              <a:r>
                                <a:rPr lang="en-US">
                                  <a:noFill/>
                                </a:rPr>
                                <a:t> </a:t>
                              </a:r>
                            </a:p>
                          </p:txBody>
                        </p:sp>
                      </mc:Fallback>
                    </mc:AlternateContent>
                  </p:grpSp>
                </p:grpSp>
              </p:grpSp>
              <p:grpSp>
                <p:nvGrpSpPr>
                  <p:cNvPr id="245" name="Group 244">
                    <a:extLst>
                      <a:ext uri="{FF2B5EF4-FFF2-40B4-BE49-F238E27FC236}">
                        <a16:creationId xmlns:a16="http://schemas.microsoft.com/office/drawing/2014/main" id="{A03591F1-D4D8-4CB8-A6A2-8CC1C4415CD7}"/>
                      </a:ext>
                    </a:extLst>
                  </p:cNvPr>
                  <p:cNvGrpSpPr/>
                  <p:nvPr/>
                </p:nvGrpSpPr>
                <p:grpSpPr>
                  <a:xfrm>
                    <a:off x="4029845" y="2272261"/>
                    <a:ext cx="677431" cy="1290701"/>
                    <a:chOff x="4029845" y="2272261"/>
                    <a:chExt cx="677431" cy="1290701"/>
                  </a:xfrm>
                </p:grpSpPr>
                <p:grpSp>
                  <p:nvGrpSpPr>
                    <p:cNvPr id="32" name="Group 31">
                      <a:extLst>
                        <a:ext uri="{FF2B5EF4-FFF2-40B4-BE49-F238E27FC236}">
                          <a16:creationId xmlns:a16="http://schemas.microsoft.com/office/drawing/2014/main" id="{ED9B82E6-D42A-496B-8E05-776CF7E04665}"/>
                        </a:ext>
                      </a:extLst>
                    </p:cNvPr>
                    <p:cNvGrpSpPr/>
                    <p:nvPr/>
                  </p:nvGrpSpPr>
                  <p:grpSpPr>
                    <a:xfrm>
                      <a:off x="4041794" y="2575245"/>
                      <a:ext cx="337547" cy="987717"/>
                      <a:chOff x="-2" y="969917"/>
                      <a:chExt cx="338455" cy="988606"/>
                    </a:xfrm>
                  </p:grpSpPr>
                  <p:grpSp>
                    <p:nvGrpSpPr>
                      <p:cNvPr id="33" name="Group 32">
                        <a:extLst>
                          <a:ext uri="{FF2B5EF4-FFF2-40B4-BE49-F238E27FC236}">
                            <a16:creationId xmlns:a16="http://schemas.microsoft.com/office/drawing/2014/main" id="{EB74243E-F634-4AC7-ACE1-72F45C28E8E2}"/>
                          </a:ext>
                        </a:extLst>
                      </p:cNvPr>
                      <p:cNvGrpSpPr/>
                      <p:nvPr/>
                    </p:nvGrpSpPr>
                    <p:grpSpPr>
                      <a:xfrm rot="5400000">
                        <a:off x="-168972" y="1451098"/>
                        <a:ext cx="676396" cy="338455"/>
                        <a:chOff x="31651" y="0"/>
                        <a:chExt cx="462514" cy="310239"/>
                      </a:xfrm>
                    </p:grpSpPr>
                    <mc:AlternateContent xmlns:mc="http://schemas.openxmlformats.org/markup-compatibility/2006" xmlns:a14="http://schemas.microsoft.com/office/drawing/2010/main">
                      <mc:Choice Requires="a14">
                        <p:sp>
                          <p:nvSpPr>
                            <p:cNvPr id="35" name="Text Box 2">
                              <a:extLst>
                                <a:ext uri="{FF2B5EF4-FFF2-40B4-BE49-F238E27FC236}">
                                  <a16:creationId xmlns:a16="http://schemas.microsoft.com/office/drawing/2014/main" id="{7335D14B-8E05-4B9C-95E4-22BA29E49089}"/>
                                </a:ext>
                              </a:extLst>
                            </p:cNvPr>
                            <p:cNvSpPr txBox="1">
                              <a:spLocks noChangeArrowheads="1"/>
                            </p:cNvSpPr>
                            <p:nvPr/>
                          </p:nvSpPr>
                          <p:spPr bwMode="auto">
                            <a:xfrm flipH="1">
                              <a:off x="31651" y="16862"/>
                              <a:ext cx="251433" cy="27940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2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35" name="Text Box 2">
                              <a:extLst>
                                <a:ext uri="{FF2B5EF4-FFF2-40B4-BE49-F238E27FC236}">
                                  <a16:creationId xmlns:a16="http://schemas.microsoft.com/office/drawing/2014/main" id="{7335D14B-8E05-4B9C-95E4-22BA29E49089}"/>
                                </a:ext>
                              </a:extLst>
                            </p:cNvPr>
                            <p:cNvSpPr txBox="1">
                              <a:spLocks noRot="1" noChangeAspect="1" noMove="1" noResize="1" noEditPoints="1" noAdjustHandles="1" noChangeArrowheads="1" noChangeShapeType="1" noTextEdit="1"/>
                            </p:cNvSpPr>
                            <p:nvPr/>
                          </p:nvSpPr>
                          <p:spPr bwMode="auto">
                            <a:xfrm flipH="1">
                              <a:off x="31651" y="16862"/>
                              <a:ext cx="251433" cy="279400"/>
                            </a:xfrm>
                            <a:prstGeom prst="rect">
                              <a:avLst/>
                            </a:prstGeom>
                            <a:blipFill>
                              <a:blip r:embed="rId38"/>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 Box 2">
                              <a:extLst>
                                <a:ext uri="{FF2B5EF4-FFF2-40B4-BE49-F238E27FC236}">
                                  <a16:creationId xmlns:a16="http://schemas.microsoft.com/office/drawing/2014/main" id="{E30C446C-1A8E-4154-AED2-9C405967588C}"/>
                                </a:ext>
                              </a:extLst>
                            </p:cNvPr>
                            <p:cNvSpPr txBox="1">
                              <a:spLocks noChangeArrowheads="1"/>
                            </p:cNvSpPr>
                            <p:nvPr/>
                          </p:nvSpPr>
                          <p:spPr bwMode="auto">
                            <a:xfrm flipH="1">
                              <a:off x="203970" y="0"/>
                              <a:ext cx="290195" cy="310239"/>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𝑥</m:t>
                                        </m:r>
                                      </m:e>
                                      <m:sub>
                                        <m:sSup>
                                          <m:s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𝐾</m:t>
                                            </m:r>
                                          </m:e>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p>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6" name="Text Box 2">
                              <a:extLst>
                                <a:ext uri="{FF2B5EF4-FFF2-40B4-BE49-F238E27FC236}">
                                  <a16:creationId xmlns:a16="http://schemas.microsoft.com/office/drawing/2014/main" id="{E30C446C-1A8E-4154-AED2-9C405967588C}"/>
                                </a:ext>
                              </a:extLst>
                            </p:cNvPr>
                            <p:cNvSpPr txBox="1">
                              <a:spLocks noRot="1" noChangeAspect="1" noMove="1" noResize="1" noEditPoints="1" noAdjustHandles="1" noChangeArrowheads="1" noChangeShapeType="1" noTextEdit="1"/>
                            </p:cNvSpPr>
                            <p:nvPr/>
                          </p:nvSpPr>
                          <p:spPr bwMode="auto">
                            <a:xfrm flipH="1">
                              <a:off x="203970" y="0"/>
                              <a:ext cx="290195" cy="310239"/>
                            </a:xfrm>
                            <a:prstGeom prst="rect">
                              <a:avLst/>
                            </a:prstGeom>
                            <a:blipFill>
                              <a:blip r:embed="rId39"/>
                              <a:stretch>
                                <a:fillRect/>
                              </a:stretch>
                            </a:blipFill>
                            <a:ln w="9525">
                              <a:noFill/>
                              <a:miter lim="800000"/>
                              <a:headEnd/>
                              <a:tailEnd/>
                            </a:ln>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4" name="Text Box 2">
                            <a:extLst>
                              <a:ext uri="{FF2B5EF4-FFF2-40B4-BE49-F238E27FC236}">
                                <a16:creationId xmlns:a16="http://schemas.microsoft.com/office/drawing/2014/main" id="{AD6B0B0F-729F-47CA-967A-6784B6E3361B}"/>
                              </a:ext>
                            </a:extLst>
                          </p:cNvPr>
                          <p:cNvSpPr txBox="1">
                            <a:spLocks noChangeArrowheads="1"/>
                          </p:cNvSpPr>
                          <p:nvPr/>
                        </p:nvSpPr>
                        <p:spPr bwMode="auto">
                          <a:xfrm rot="5400000" flipH="1">
                            <a:off x="-46958" y="1028960"/>
                            <a:ext cx="422887" cy="304800"/>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𝑥</m:t>
                                      </m:r>
                                    </m:e>
                                    <m:sub>
                                      <m:r>
                                        <a:rPr lang="en-US" sz="1200" i="1">
                                          <a:effectLst/>
                                          <a:latin typeface="Cambria Math" panose="02040503050406030204" pitchFamily="18" charset="0"/>
                                          <a:ea typeface="Calibri" panose="020F0502020204030204" pitchFamily="34" charset="0"/>
                                          <a:cs typeface="Times New Roman" panose="02020603050405020304" pitchFamily="18" charset="0"/>
                                        </a:rPr>
                                        <m:t>2</m:t>
                                      </m:r>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4" name="Text Box 2">
                            <a:extLst>
                              <a:ext uri="{FF2B5EF4-FFF2-40B4-BE49-F238E27FC236}">
                                <a16:creationId xmlns:a16="http://schemas.microsoft.com/office/drawing/2014/main" id="{AD6B0B0F-729F-47CA-967A-6784B6E3361B}"/>
                              </a:ext>
                            </a:extLst>
                          </p:cNvPr>
                          <p:cNvSpPr txBox="1">
                            <a:spLocks noRot="1" noChangeAspect="1" noMove="1" noResize="1" noEditPoints="1" noAdjustHandles="1" noChangeArrowheads="1" noChangeShapeType="1" noTextEdit="1"/>
                          </p:cNvSpPr>
                          <p:nvPr/>
                        </p:nvSpPr>
                        <p:spPr bwMode="auto">
                          <a:xfrm rot="5400000" flipH="1">
                            <a:off x="-46958" y="1028960"/>
                            <a:ext cx="422887" cy="304800"/>
                          </a:xfrm>
                          <a:prstGeom prst="rect">
                            <a:avLst/>
                          </a:prstGeom>
                          <a:blipFill>
                            <a:blip r:embed="rId40"/>
                            <a:stretch>
                              <a:fillRect/>
                            </a:stretch>
                          </a:blipFill>
                          <a:ln w="9525">
                            <a:noFill/>
                            <a:miter lim="800000"/>
                            <a:headEnd/>
                            <a:tailEnd/>
                          </a:ln>
                        </p:spPr>
                        <p:txBody>
                          <a:bodyPr/>
                          <a:lstStyle/>
                          <a:p>
                            <a:r>
                              <a:rPr lang="en-US">
                                <a:noFill/>
                              </a:rPr>
                              <a:t> </a:t>
                            </a:r>
                          </a:p>
                        </p:txBody>
                      </p:sp>
                    </mc:Fallback>
                  </mc:AlternateContent>
                </p:grpSp>
                <p:grpSp>
                  <p:nvGrpSpPr>
                    <p:cNvPr id="37" name="Group 36">
                      <a:extLst>
                        <a:ext uri="{FF2B5EF4-FFF2-40B4-BE49-F238E27FC236}">
                          <a16:creationId xmlns:a16="http://schemas.microsoft.com/office/drawing/2014/main" id="{06EC6138-5331-4A80-B030-6DE70252FD44}"/>
                        </a:ext>
                      </a:extLst>
                    </p:cNvPr>
                    <p:cNvGrpSpPr/>
                    <p:nvPr/>
                  </p:nvGrpSpPr>
                  <p:grpSpPr>
                    <a:xfrm rot="5400000">
                      <a:off x="3920116" y="2752558"/>
                      <a:ext cx="1267457" cy="306863"/>
                      <a:chOff x="435564" y="-108592"/>
                      <a:chExt cx="953965" cy="374516"/>
                    </a:xfrm>
                  </p:grpSpPr>
                  <p:grpSp>
                    <p:nvGrpSpPr>
                      <p:cNvPr id="38" name="Group 37">
                        <a:extLst>
                          <a:ext uri="{FF2B5EF4-FFF2-40B4-BE49-F238E27FC236}">
                            <a16:creationId xmlns:a16="http://schemas.microsoft.com/office/drawing/2014/main" id="{C2D7BB7D-EAC2-4EAA-A197-DFDF0C0E1320}"/>
                          </a:ext>
                        </a:extLst>
                      </p:cNvPr>
                      <p:cNvGrpSpPr/>
                      <p:nvPr/>
                    </p:nvGrpSpPr>
                    <p:grpSpPr>
                      <a:xfrm>
                        <a:off x="435564" y="10488"/>
                        <a:ext cx="252505" cy="250248"/>
                        <a:chOff x="-11562" y="14630"/>
                        <a:chExt cx="252801" cy="250248"/>
                      </a:xfrm>
                    </p:grpSpPr>
                    <p:sp>
                      <p:nvSpPr>
                        <p:cNvPr id="49" name="Rectangle 48">
                          <a:extLst>
                            <a:ext uri="{FF2B5EF4-FFF2-40B4-BE49-F238E27FC236}">
                              <a16:creationId xmlns:a16="http://schemas.microsoft.com/office/drawing/2014/main" id="{1432B4DB-E37C-4870-92ED-ED270776D1B3}"/>
                            </a:ext>
                          </a:extLst>
                        </p:cNvPr>
                        <p:cNvSpPr/>
                        <p:nvPr/>
                      </p:nvSpPr>
                      <p:spPr>
                        <a:xfrm>
                          <a:off x="21946" y="14630"/>
                          <a:ext cx="219293" cy="250248"/>
                        </a:xfrm>
                        <a:prstGeom prst="rect">
                          <a:avLst/>
                        </a:prstGeom>
                        <a:solidFill>
                          <a:srgbClr val="FFCCCC"/>
                        </a:solidFill>
                        <a:ln w="12700">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50" name="Text Box 878">
                              <a:extLst>
                                <a:ext uri="{FF2B5EF4-FFF2-40B4-BE49-F238E27FC236}">
                                  <a16:creationId xmlns:a16="http://schemas.microsoft.com/office/drawing/2014/main" id="{2B25A0C0-FB9C-4A07-8563-028FAFADF637}"/>
                                </a:ext>
                              </a:extLst>
                            </p:cNvPr>
                            <p:cNvSpPr txBox="1"/>
                            <p:nvPr/>
                          </p:nvSpPr>
                          <p:spPr>
                            <a:xfrm>
                              <a:off x="-11562" y="43077"/>
                              <a:ext cx="251119" cy="207054"/>
                            </a:xfrm>
                            <a:prstGeom prst="rect">
                              <a:avLst/>
                            </a:prstGeom>
                            <a:noFill/>
                            <a:ln w="1270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50" name="Text Box 878">
                              <a:extLst>
                                <a:ext uri="{FF2B5EF4-FFF2-40B4-BE49-F238E27FC236}">
                                  <a16:creationId xmlns:a16="http://schemas.microsoft.com/office/drawing/2014/main" id="{2B25A0C0-FB9C-4A07-8563-028FAFADF637}"/>
                                </a:ext>
                              </a:extLst>
                            </p:cNvPr>
                            <p:cNvSpPr txBox="1">
                              <a:spLocks noRot="1" noChangeAspect="1" noMove="1" noResize="1" noEditPoints="1" noAdjustHandles="1" noChangeArrowheads="1" noChangeShapeType="1" noTextEdit="1"/>
                            </p:cNvSpPr>
                            <p:nvPr/>
                          </p:nvSpPr>
                          <p:spPr>
                            <a:xfrm>
                              <a:off x="-11562" y="43077"/>
                              <a:ext cx="251119" cy="207054"/>
                            </a:xfrm>
                            <a:prstGeom prst="rect">
                              <a:avLst/>
                            </a:prstGeom>
                            <a:blipFill>
                              <a:blip r:embed="rId41"/>
                              <a:stretch>
                                <a:fillRect/>
                              </a:stretch>
                            </a:blipFill>
                            <a:ln w="12700">
                              <a:noFill/>
                            </a:ln>
                          </p:spPr>
                          <p:txBody>
                            <a:bodyPr/>
                            <a:lstStyle/>
                            <a:p>
                              <a:r>
                                <a:rPr lang="en-US">
                                  <a:noFill/>
                                </a:rPr>
                                <a:t> </a:t>
                              </a:r>
                            </a:p>
                          </p:txBody>
                        </p:sp>
                      </mc:Fallback>
                    </mc:AlternateContent>
                  </p:grpSp>
                  <p:grpSp>
                    <p:nvGrpSpPr>
                      <p:cNvPr id="39" name="Group 38">
                        <a:extLst>
                          <a:ext uri="{FF2B5EF4-FFF2-40B4-BE49-F238E27FC236}">
                            <a16:creationId xmlns:a16="http://schemas.microsoft.com/office/drawing/2014/main" id="{1ABE0243-2B19-490D-AC8A-19E168A5B9FB}"/>
                          </a:ext>
                        </a:extLst>
                      </p:cNvPr>
                      <p:cNvGrpSpPr/>
                      <p:nvPr/>
                    </p:nvGrpSpPr>
                    <p:grpSpPr>
                      <a:xfrm>
                        <a:off x="663056" y="-108592"/>
                        <a:ext cx="480243" cy="369328"/>
                        <a:chOff x="45836" y="-112402"/>
                        <a:chExt cx="480243" cy="369328"/>
                      </a:xfrm>
                    </p:grpSpPr>
                    <p:grpSp>
                      <p:nvGrpSpPr>
                        <p:cNvPr id="43" name="Group 42">
                          <a:extLst>
                            <a:ext uri="{FF2B5EF4-FFF2-40B4-BE49-F238E27FC236}">
                              <a16:creationId xmlns:a16="http://schemas.microsoft.com/office/drawing/2014/main" id="{25277166-E9D3-4BC7-8CCC-3850842DF491}"/>
                            </a:ext>
                          </a:extLst>
                        </p:cNvPr>
                        <p:cNvGrpSpPr/>
                        <p:nvPr/>
                      </p:nvGrpSpPr>
                      <p:grpSpPr>
                        <a:xfrm>
                          <a:off x="45836" y="-30193"/>
                          <a:ext cx="291052" cy="287119"/>
                          <a:chOff x="-3129" y="-22241"/>
                          <a:chExt cx="291393" cy="287119"/>
                        </a:xfrm>
                      </p:grpSpPr>
                      <p:sp>
                        <p:nvSpPr>
                          <p:cNvPr id="47" name="Rectangle 46">
                            <a:extLst>
                              <a:ext uri="{FF2B5EF4-FFF2-40B4-BE49-F238E27FC236}">
                                <a16:creationId xmlns:a16="http://schemas.microsoft.com/office/drawing/2014/main" id="{3B04104F-C71E-4410-926A-B8AE5753EA5A}"/>
                              </a:ext>
                            </a:extLst>
                          </p:cNvPr>
                          <p:cNvSpPr/>
                          <p:nvPr/>
                        </p:nvSpPr>
                        <p:spPr>
                          <a:xfrm>
                            <a:off x="21946" y="14630"/>
                            <a:ext cx="219293" cy="250248"/>
                          </a:xfrm>
                          <a:prstGeom prst="rect">
                            <a:avLst/>
                          </a:prstGeom>
                          <a:solidFill>
                            <a:schemeClr val="bg1"/>
                          </a:solidFill>
                          <a:ln w="12700">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48" name="Text Box 882">
                                <a:extLst>
                                  <a:ext uri="{FF2B5EF4-FFF2-40B4-BE49-F238E27FC236}">
                                    <a16:creationId xmlns:a16="http://schemas.microsoft.com/office/drawing/2014/main" id="{78C96989-055E-4B17-BD3F-15CC462E4998}"/>
                                  </a:ext>
                                </a:extLst>
                              </p:cNvPr>
                              <p:cNvSpPr txBox="1"/>
                              <p:nvPr/>
                            </p:nvSpPr>
                            <p:spPr>
                              <a:xfrm rot="10800000" flipV="1">
                                <a:off x="-3129" y="-22241"/>
                                <a:ext cx="291393" cy="275591"/>
                              </a:xfrm>
                              <a:prstGeom prst="rect">
                                <a:avLst/>
                              </a:prstGeom>
                              <a:noFill/>
                              <a:ln w="1270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0</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8" name="Text Box 882">
                                <a:extLst>
                                  <a:ext uri="{FF2B5EF4-FFF2-40B4-BE49-F238E27FC236}">
                                    <a16:creationId xmlns:a16="http://schemas.microsoft.com/office/drawing/2014/main" id="{78C96989-055E-4B17-BD3F-15CC462E4998}"/>
                                  </a:ext>
                                </a:extLst>
                              </p:cNvPr>
                              <p:cNvSpPr txBox="1">
                                <a:spLocks noRot="1" noChangeAspect="1" noMove="1" noResize="1" noEditPoints="1" noAdjustHandles="1" noChangeArrowheads="1" noChangeShapeType="1" noTextEdit="1"/>
                              </p:cNvSpPr>
                              <p:nvPr/>
                            </p:nvSpPr>
                            <p:spPr>
                              <a:xfrm rot="10800000" flipV="1">
                                <a:off x="-3129" y="-22241"/>
                                <a:ext cx="291393" cy="275591"/>
                              </a:xfrm>
                              <a:prstGeom prst="rect">
                                <a:avLst/>
                              </a:prstGeom>
                              <a:blipFill>
                                <a:blip r:embed="rId42"/>
                                <a:stretch>
                                  <a:fillRect/>
                                </a:stretch>
                              </a:blipFill>
                              <a:ln w="12700">
                                <a:noFill/>
                              </a:ln>
                            </p:spPr>
                            <p:txBody>
                              <a:bodyPr/>
                              <a:lstStyle/>
                              <a:p>
                                <a:r>
                                  <a:rPr lang="en-US">
                                    <a:noFill/>
                                  </a:rPr>
                                  <a:t> </a:t>
                                </a:r>
                              </a:p>
                            </p:txBody>
                          </p:sp>
                        </mc:Fallback>
                      </mc:AlternateContent>
                    </p:grpSp>
                    <p:grpSp>
                      <p:nvGrpSpPr>
                        <p:cNvPr id="44" name="Group 43">
                          <a:extLst>
                            <a:ext uri="{FF2B5EF4-FFF2-40B4-BE49-F238E27FC236}">
                              <a16:creationId xmlns:a16="http://schemas.microsoft.com/office/drawing/2014/main" id="{7B266997-EE31-4FB1-9E7F-E557F21C7CA8}"/>
                            </a:ext>
                          </a:extLst>
                        </p:cNvPr>
                        <p:cNvGrpSpPr/>
                        <p:nvPr/>
                      </p:nvGrpSpPr>
                      <p:grpSpPr>
                        <a:xfrm>
                          <a:off x="267634" y="-112402"/>
                          <a:ext cx="258445" cy="369328"/>
                          <a:chOff x="-407" y="-104450"/>
                          <a:chExt cx="258748" cy="369328"/>
                        </a:xfrm>
                      </p:grpSpPr>
                      <p:sp>
                        <p:nvSpPr>
                          <p:cNvPr id="45" name="Rectangle 44">
                            <a:extLst>
                              <a:ext uri="{FF2B5EF4-FFF2-40B4-BE49-F238E27FC236}">
                                <a16:creationId xmlns:a16="http://schemas.microsoft.com/office/drawing/2014/main" id="{82826360-8A67-4A27-80A8-3D10404D5BB6}"/>
                              </a:ext>
                            </a:extLst>
                          </p:cNvPr>
                          <p:cNvSpPr/>
                          <p:nvPr/>
                        </p:nvSpPr>
                        <p:spPr>
                          <a:xfrm>
                            <a:off x="21946" y="14630"/>
                            <a:ext cx="219293" cy="250248"/>
                          </a:xfrm>
                          <a:prstGeom prst="rect">
                            <a:avLst/>
                          </a:prstGeom>
                          <a:ln w="12700">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46" name="Text Box 885">
                                <a:extLst>
                                  <a:ext uri="{FF2B5EF4-FFF2-40B4-BE49-F238E27FC236}">
                                    <a16:creationId xmlns:a16="http://schemas.microsoft.com/office/drawing/2014/main" id="{A0AD9274-EA1E-4F23-87FD-28C2E07A6837}"/>
                                  </a:ext>
                                </a:extLst>
                              </p:cNvPr>
                              <p:cNvSpPr txBox="1"/>
                              <p:nvPr/>
                            </p:nvSpPr>
                            <p:spPr>
                              <a:xfrm>
                                <a:off x="-407" y="-104450"/>
                                <a:ext cx="258748" cy="275590"/>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6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6" name="Text Box 885">
                                <a:extLst>
                                  <a:ext uri="{FF2B5EF4-FFF2-40B4-BE49-F238E27FC236}">
                                    <a16:creationId xmlns:a16="http://schemas.microsoft.com/office/drawing/2014/main" id="{A0AD9274-EA1E-4F23-87FD-28C2E07A6837}"/>
                                  </a:ext>
                                </a:extLst>
                              </p:cNvPr>
                              <p:cNvSpPr txBox="1">
                                <a:spLocks noRot="1" noChangeAspect="1" noMove="1" noResize="1" noEditPoints="1" noAdjustHandles="1" noChangeArrowheads="1" noChangeShapeType="1" noTextEdit="1"/>
                              </p:cNvSpPr>
                              <p:nvPr/>
                            </p:nvSpPr>
                            <p:spPr>
                              <a:xfrm>
                                <a:off x="-407" y="-104450"/>
                                <a:ext cx="258748" cy="275590"/>
                              </a:xfrm>
                              <a:prstGeom prst="rect">
                                <a:avLst/>
                              </a:prstGeom>
                              <a:blipFill>
                                <a:blip r:embed="rId43"/>
                                <a:stretch>
                                  <a:fillRect/>
                                </a:stretch>
                              </a:blipFill>
                              <a:ln w="12700">
                                <a:noFill/>
                              </a:ln>
                            </p:spPr>
                            <p:txBody>
                              <a:bodyPr/>
                              <a:lstStyle/>
                              <a:p>
                                <a:r>
                                  <a:rPr lang="en-US">
                                    <a:noFill/>
                                  </a:rPr>
                                  <a:t> </a:t>
                                </a:r>
                              </a:p>
                            </p:txBody>
                          </p:sp>
                        </mc:Fallback>
                      </mc:AlternateContent>
                    </p:grpSp>
                  </p:grpSp>
                  <p:grpSp>
                    <p:nvGrpSpPr>
                      <p:cNvPr id="40" name="Group 39">
                        <a:extLst>
                          <a:ext uri="{FF2B5EF4-FFF2-40B4-BE49-F238E27FC236}">
                            <a16:creationId xmlns:a16="http://schemas.microsoft.com/office/drawing/2014/main" id="{66B8D58D-674F-49E6-8434-0D9588EE5D30}"/>
                          </a:ext>
                        </a:extLst>
                      </p:cNvPr>
                      <p:cNvGrpSpPr/>
                      <p:nvPr/>
                    </p:nvGrpSpPr>
                    <p:grpSpPr>
                      <a:xfrm>
                        <a:off x="1098699" y="-9666"/>
                        <a:ext cx="290830" cy="275590"/>
                        <a:chOff x="-5614" y="-5524"/>
                        <a:chExt cx="291393" cy="275590"/>
                      </a:xfrm>
                    </p:grpSpPr>
                    <p:sp>
                      <p:nvSpPr>
                        <p:cNvPr id="41" name="Rectangle 40">
                          <a:extLst>
                            <a:ext uri="{FF2B5EF4-FFF2-40B4-BE49-F238E27FC236}">
                              <a16:creationId xmlns:a16="http://schemas.microsoft.com/office/drawing/2014/main" id="{6F9E37BC-AB21-4F30-82B1-4878C0EE44D3}"/>
                            </a:ext>
                          </a:extLst>
                        </p:cNvPr>
                        <p:cNvSpPr/>
                        <p:nvPr/>
                      </p:nvSpPr>
                      <p:spPr>
                        <a:xfrm>
                          <a:off x="21946" y="14630"/>
                          <a:ext cx="219293" cy="250248"/>
                        </a:xfrm>
                        <a:prstGeom prst="rect">
                          <a:avLst/>
                        </a:prstGeom>
                        <a:solidFill>
                          <a:srgbClr val="FEC4BE"/>
                        </a:solidFill>
                        <a:ln w="12700">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600">
                              <a:effectLst/>
                              <a:ea typeface="Calibri" panose="020F0502020204030204" pitchFamily="34"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42" name="Text Box 888">
                              <a:extLst>
                                <a:ext uri="{FF2B5EF4-FFF2-40B4-BE49-F238E27FC236}">
                                  <a16:creationId xmlns:a16="http://schemas.microsoft.com/office/drawing/2014/main" id="{9694520B-F11D-41DE-AC8F-09980B61CD50}"/>
                                </a:ext>
                              </a:extLst>
                            </p:cNvPr>
                            <p:cNvSpPr txBox="1"/>
                            <p:nvPr/>
                          </p:nvSpPr>
                          <p:spPr>
                            <a:xfrm>
                              <a:off x="-5614" y="-5524"/>
                              <a:ext cx="291393" cy="275590"/>
                            </a:xfrm>
                            <a:prstGeom prst="rect">
                              <a:avLst/>
                            </a:prstGeom>
                            <a:noFill/>
                            <a:ln w="12700">
                              <a:noFill/>
                            </a:ln>
                          </p:spPr>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a:effectLst/>
                                        <a:latin typeface="Cambria Math" panose="02040503050406030204" pitchFamily="18" charset="0"/>
                                        <a:ea typeface="Calibri" panose="020F0502020204030204" pitchFamily="34" charset="0"/>
                                        <a:cs typeface="Times New Roman" panose="02020603050405020304" pitchFamily="18" charset="0"/>
                                      </a:rPr>
                                      <m:t>4</m:t>
                                    </m:r>
                                  </m:oMath>
                                </m:oMathPara>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42" name="Text Box 888">
                              <a:extLst>
                                <a:ext uri="{FF2B5EF4-FFF2-40B4-BE49-F238E27FC236}">
                                  <a16:creationId xmlns:a16="http://schemas.microsoft.com/office/drawing/2014/main" id="{9694520B-F11D-41DE-AC8F-09980B61CD50}"/>
                                </a:ext>
                              </a:extLst>
                            </p:cNvPr>
                            <p:cNvSpPr txBox="1">
                              <a:spLocks noRot="1" noChangeAspect="1" noMove="1" noResize="1" noEditPoints="1" noAdjustHandles="1" noChangeArrowheads="1" noChangeShapeType="1" noTextEdit="1"/>
                            </p:cNvSpPr>
                            <p:nvPr/>
                          </p:nvSpPr>
                          <p:spPr>
                            <a:xfrm>
                              <a:off x="-5614" y="-5524"/>
                              <a:ext cx="291393" cy="275590"/>
                            </a:xfrm>
                            <a:prstGeom prst="rect">
                              <a:avLst/>
                            </a:prstGeom>
                            <a:blipFill>
                              <a:blip r:embed="rId44"/>
                              <a:stretch>
                                <a:fillRect/>
                              </a:stretch>
                            </a:blipFill>
                            <a:ln w="12700">
                              <a:noFill/>
                            </a:ln>
                          </p:spPr>
                          <p:txBody>
                            <a:bodyPr/>
                            <a:lstStyle/>
                            <a:p>
                              <a:r>
                                <a:rPr lang="en-US">
                                  <a:noFill/>
                                </a:rPr>
                                <a:t> </a:t>
                              </a:r>
                            </a:p>
                          </p:txBody>
                        </p:sp>
                      </mc:Fallback>
                    </mc:AlternateContent>
                  </p:grpSp>
                </p:grpSp>
                <mc:AlternateContent xmlns:mc="http://schemas.openxmlformats.org/markup-compatibility/2006" xmlns:a14="http://schemas.microsoft.com/office/drawing/2010/main">
                  <mc:Choice Requires="a14">
                    <p:sp>
                      <p:nvSpPr>
                        <p:cNvPr id="102" name="Text Box 2">
                          <a:extLst>
                            <a:ext uri="{FF2B5EF4-FFF2-40B4-BE49-F238E27FC236}">
                              <a16:creationId xmlns:a16="http://schemas.microsoft.com/office/drawing/2014/main" id="{6E0791D7-FF72-43B4-93EE-F7E74C7FEE70}"/>
                            </a:ext>
                          </a:extLst>
                        </p:cNvPr>
                        <p:cNvSpPr txBox="1">
                          <a:spLocks noChangeArrowheads="1"/>
                        </p:cNvSpPr>
                        <p:nvPr/>
                      </p:nvSpPr>
                      <p:spPr bwMode="auto">
                        <a:xfrm rot="5400000" flipH="1">
                          <a:off x="3999664" y="2308506"/>
                          <a:ext cx="402243" cy="341882"/>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smtClean="0">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200" i="1">
                                        <a:effectLst/>
                                        <a:latin typeface="Cambria Math" panose="02040503050406030204" pitchFamily="18" charset="0"/>
                                        <a:ea typeface="Calibri" panose="020F0502020204030204" pitchFamily="34" charset="0"/>
                                        <a:cs typeface="Times New Roman" panose="02020603050405020304" pitchFamily="18" charset="0"/>
                                      </a:rPr>
                                      <m:t>𝑥</m:t>
                                    </m:r>
                                  </m:e>
                                  <m:sub>
                                    <m:r>
                                      <a:rPr lang="en-US" sz="1200" b="0" i="1" smtClean="0">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1200" i="1">
                                        <a:effectLst/>
                                        <a:latin typeface="Cambria Math" panose="02040503050406030204" pitchFamily="18" charset="0"/>
                                        <a:ea typeface="Calibri" panose="020F0502020204030204" pitchFamily="34" charset="0"/>
                                        <a:cs typeface="Times New Roman" panose="02020603050405020304" pitchFamily="18" charset="0"/>
                                      </a:rPr>
                                      <m:t>𝑎</m:t>
                                    </m:r>
                                    <m:r>
                                      <a:rPr lang="en-US" sz="1200" i="1">
                                        <a:effectLst/>
                                        <a:latin typeface="Cambria Math" panose="02040503050406030204" pitchFamily="18" charset="0"/>
                                        <a:ea typeface="Calibri" panose="020F0502020204030204" pitchFamily="34" charset="0"/>
                                        <a:cs typeface="Times New Roman" panose="02020603050405020304" pitchFamily="18" charset="0"/>
                                      </a:rPr>
                                      <m:t>,</m:t>
                                    </m:r>
                                    <m:r>
                                      <a:rPr lang="en-US" sz="1200" i="1">
                                        <a:effectLst/>
                                        <a:latin typeface="Cambria Math" panose="02040503050406030204" pitchFamily="18" charset="0"/>
                                        <a:ea typeface="Calibri" panose="020F0502020204030204" pitchFamily="34" charset="0"/>
                                        <a:cs typeface="Times New Roman" panose="02020603050405020304" pitchFamily="18" charset="0"/>
                                      </a:rPr>
                                      <m:t>𝑡</m:t>
                                    </m:r>
                                  </m:sup>
                                </m:sSubSup>
                              </m:oMath>
                            </m:oMathPara>
                          </a14:m>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02" name="Text Box 2">
                          <a:extLst>
                            <a:ext uri="{FF2B5EF4-FFF2-40B4-BE49-F238E27FC236}">
                              <a16:creationId xmlns:a16="http://schemas.microsoft.com/office/drawing/2014/main" id="{6E0791D7-FF72-43B4-93EE-F7E74C7FEE70}"/>
                            </a:ext>
                          </a:extLst>
                        </p:cNvPr>
                        <p:cNvSpPr txBox="1">
                          <a:spLocks noRot="1" noChangeAspect="1" noMove="1" noResize="1" noEditPoints="1" noAdjustHandles="1" noChangeArrowheads="1" noChangeShapeType="1" noTextEdit="1"/>
                        </p:cNvSpPr>
                        <p:nvPr/>
                      </p:nvSpPr>
                      <p:spPr bwMode="auto">
                        <a:xfrm rot="5400000" flipH="1">
                          <a:off x="3999664" y="2308506"/>
                          <a:ext cx="402243" cy="341882"/>
                        </a:xfrm>
                        <a:prstGeom prst="rect">
                          <a:avLst/>
                        </a:prstGeom>
                        <a:blipFill>
                          <a:blip r:embed="rId45"/>
                          <a:stretch>
                            <a:fillRect/>
                          </a:stretch>
                        </a:blipFill>
                        <a:ln w="9525">
                          <a:noFill/>
                          <a:miter lim="800000"/>
                          <a:headEnd/>
                          <a:tailEnd/>
                        </a:ln>
                      </p:spPr>
                      <p:txBody>
                        <a:bodyPr/>
                        <a:lstStyle/>
                        <a:p>
                          <a:r>
                            <a:rPr lang="en-US">
                              <a:noFill/>
                            </a:rPr>
                            <a:t> </a:t>
                          </a:r>
                        </a:p>
                      </p:txBody>
                    </p:sp>
                  </mc:Fallback>
                </mc:AlternateContent>
              </p:grpSp>
            </p:grpSp>
            <p:grpSp>
              <p:nvGrpSpPr>
                <p:cNvPr id="260" name="Group 259">
                  <a:extLst>
                    <a:ext uri="{FF2B5EF4-FFF2-40B4-BE49-F238E27FC236}">
                      <a16:creationId xmlns:a16="http://schemas.microsoft.com/office/drawing/2014/main" id="{CEA61234-8BB9-43BC-A653-BB5B12505F58}"/>
                    </a:ext>
                  </a:extLst>
                </p:cNvPr>
                <p:cNvGrpSpPr/>
                <p:nvPr/>
              </p:nvGrpSpPr>
              <p:grpSpPr>
                <a:xfrm>
                  <a:off x="1431232" y="3964669"/>
                  <a:ext cx="2270459" cy="1916154"/>
                  <a:chOff x="1431232" y="3964669"/>
                  <a:chExt cx="2270459" cy="1916154"/>
                </a:xfrm>
              </p:grpSpPr>
              <p:grpSp>
                <p:nvGrpSpPr>
                  <p:cNvPr id="256" name="Group 255">
                    <a:extLst>
                      <a:ext uri="{FF2B5EF4-FFF2-40B4-BE49-F238E27FC236}">
                        <a16:creationId xmlns:a16="http://schemas.microsoft.com/office/drawing/2014/main" id="{B6284869-B0D0-456C-A491-5F7D3BCB81AD}"/>
                      </a:ext>
                    </a:extLst>
                  </p:cNvPr>
                  <p:cNvGrpSpPr/>
                  <p:nvPr/>
                </p:nvGrpSpPr>
                <p:grpSpPr>
                  <a:xfrm>
                    <a:off x="1938771" y="3964669"/>
                    <a:ext cx="1762920" cy="1619140"/>
                    <a:chOff x="1938771" y="3964669"/>
                    <a:chExt cx="1762920" cy="1619140"/>
                  </a:xfrm>
                </p:grpSpPr>
                <p:grpSp>
                  <p:nvGrpSpPr>
                    <p:cNvPr id="4" name="Group 3">
                      <a:extLst>
                        <a:ext uri="{FF2B5EF4-FFF2-40B4-BE49-F238E27FC236}">
                          <a16:creationId xmlns:a16="http://schemas.microsoft.com/office/drawing/2014/main" id="{F70CA53D-1E31-4D2A-9F8B-9119BF8B9110}"/>
                        </a:ext>
                      </a:extLst>
                    </p:cNvPr>
                    <p:cNvGrpSpPr/>
                    <p:nvPr/>
                  </p:nvGrpSpPr>
                  <p:grpSpPr>
                    <a:xfrm>
                      <a:off x="1938771" y="3964669"/>
                      <a:ext cx="1762920" cy="1619140"/>
                      <a:chOff x="3758603" y="4014249"/>
                      <a:chExt cx="1209000" cy="1942051"/>
                    </a:xfrm>
                  </p:grpSpPr>
                  <p:cxnSp>
                    <p:nvCxnSpPr>
                      <p:cNvPr id="5" name="Straight Connector 4">
                        <a:extLst>
                          <a:ext uri="{FF2B5EF4-FFF2-40B4-BE49-F238E27FC236}">
                            <a16:creationId xmlns:a16="http://schemas.microsoft.com/office/drawing/2014/main" id="{EB4DF0E8-0626-4548-88DD-10D7E845B119}"/>
                          </a:ext>
                        </a:extLst>
                      </p:cNvPr>
                      <p:cNvCxnSpPr>
                        <a:cxnSpLocks/>
                      </p:cNvCxnSpPr>
                      <p:nvPr/>
                    </p:nvCxnSpPr>
                    <p:spPr>
                      <a:xfrm>
                        <a:off x="3921159" y="4014249"/>
                        <a:ext cx="0" cy="192655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D37081E5-207B-4B75-AFE2-361A21016B19}"/>
                          </a:ext>
                        </a:extLst>
                      </p:cNvPr>
                      <p:cNvCxnSpPr>
                        <a:cxnSpLocks/>
                      </p:cNvCxnSpPr>
                      <p:nvPr/>
                    </p:nvCxnSpPr>
                    <p:spPr>
                      <a:xfrm>
                        <a:off x="3758603" y="5956300"/>
                        <a:ext cx="1209000" cy="0"/>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54" name="Straight Connector 253">
                      <a:extLst>
                        <a:ext uri="{FF2B5EF4-FFF2-40B4-BE49-F238E27FC236}">
                          <a16:creationId xmlns:a16="http://schemas.microsoft.com/office/drawing/2014/main" id="{F7D4C850-FED3-4635-A8A3-880CBB731334}"/>
                        </a:ext>
                      </a:extLst>
                    </p:cNvPr>
                    <p:cNvCxnSpPr>
                      <a:cxnSpLocks/>
                    </p:cNvCxnSpPr>
                    <p:nvPr/>
                  </p:nvCxnSpPr>
                  <p:spPr>
                    <a:xfrm>
                      <a:off x="1938771" y="3973666"/>
                      <a:ext cx="234417"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3" name="Text Box 1189">
                        <a:extLst>
                          <a:ext uri="{FF2B5EF4-FFF2-40B4-BE49-F238E27FC236}">
                            <a16:creationId xmlns:a16="http://schemas.microsoft.com/office/drawing/2014/main" id="{A232318D-99C0-4AEB-897F-2F7A205AD00B}"/>
                          </a:ext>
                        </a:extLst>
                      </p:cNvPr>
                      <p:cNvSpPr txBox="1"/>
                      <p:nvPr/>
                    </p:nvSpPr>
                    <p:spPr>
                      <a:xfrm>
                        <a:off x="1570158" y="5346430"/>
                        <a:ext cx="1614480" cy="534393"/>
                      </a:xfrm>
                      <a:prstGeom prst="rect">
                        <a:avLst/>
                      </a:prstGeom>
                      <a:solidFill>
                        <a:schemeClr val="bg1"/>
                      </a:solidFill>
                      <a:ln w="3175">
                        <a:solidFill>
                          <a:srgbClr val="00B0F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Interactions on source network </a:t>
                        </a:r>
                        <a14:m>
                          <m:oMath xmlns:m="http://schemas.openxmlformats.org/officeDocument/2006/math">
                            <m:sSup>
                              <m:sSupPr>
                                <m:ctrlPr>
                                  <a:rPr lang="en-US" sz="14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400" i="1">
                                    <a:effectLst/>
                                    <a:latin typeface="Cambria Math" panose="02040503050406030204" pitchFamily="18" charset="0"/>
                                    <a:ea typeface="Calibri" panose="020F0502020204030204" pitchFamily="34" charset="0"/>
                                    <a:cs typeface="Times New Roman" panose="02020603050405020304" pitchFamily="18" charset="0"/>
                                  </a:rPr>
                                  <m:t>𝑆</m:t>
                                </m:r>
                              </m:e>
                              <m:sup>
                                <m:r>
                                  <a:rPr lang="en-US" sz="1400" i="1">
                                    <a:effectLst/>
                                    <a:latin typeface="Cambria Math" panose="02040503050406030204" pitchFamily="18" charset="0"/>
                                    <a:ea typeface="Calibri" panose="020F0502020204030204" pitchFamily="34" charset="0"/>
                                    <a:cs typeface="Times New Roman" panose="02020603050405020304" pitchFamily="18" charset="0"/>
                                  </a:rPr>
                                  <m:t>𝑏</m:t>
                                </m:r>
                              </m:sup>
                            </m:sSup>
                          </m:oMath>
                        </a14:m>
                        <a:endParaRPr lang="en-US" sz="1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3" name="Text Box 1189">
                        <a:extLst>
                          <a:ext uri="{FF2B5EF4-FFF2-40B4-BE49-F238E27FC236}">
                            <a16:creationId xmlns:a16="http://schemas.microsoft.com/office/drawing/2014/main" id="{A232318D-99C0-4AEB-897F-2F7A205AD00B}"/>
                          </a:ext>
                        </a:extLst>
                      </p:cNvPr>
                      <p:cNvSpPr txBox="1">
                        <a:spLocks noRot="1" noChangeAspect="1" noMove="1" noResize="1" noEditPoints="1" noAdjustHandles="1" noChangeArrowheads="1" noChangeShapeType="1" noTextEdit="1"/>
                      </p:cNvSpPr>
                      <p:nvPr/>
                    </p:nvSpPr>
                    <p:spPr>
                      <a:xfrm>
                        <a:off x="1570158" y="5346430"/>
                        <a:ext cx="1614480" cy="534393"/>
                      </a:xfrm>
                      <a:prstGeom prst="rect">
                        <a:avLst/>
                      </a:prstGeom>
                      <a:blipFill>
                        <a:blip r:embed="rId46"/>
                        <a:stretch>
                          <a:fillRect t="-1124" b="-12360"/>
                        </a:stretch>
                      </a:blipFill>
                      <a:ln w="3175">
                        <a:solidFill>
                          <a:srgbClr val="00B0F0"/>
                        </a:solidFill>
                      </a:ln>
                    </p:spPr>
                    <p:txBody>
                      <a:bodyPr/>
                      <a:lstStyle/>
                      <a:p>
                        <a:r>
                          <a:rPr lang="en-US">
                            <a:noFill/>
                          </a:rPr>
                          <a:t> </a:t>
                        </a:r>
                      </a:p>
                    </p:txBody>
                  </p:sp>
                </mc:Fallback>
              </mc:AlternateContent>
              <p:pic>
                <p:nvPicPr>
                  <p:cNvPr id="238" name="Picture 2" descr="Image result for twitter and youtube logos">
                    <a:extLst>
                      <a:ext uri="{FF2B5EF4-FFF2-40B4-BE49-F238E27FC236}">
                        <a16:creationId xmlns:a16="http://schemas.microsoft.com/office/drawing/2014/main" id="{C143E562-FDD1-45AB-993E-F5E7976BFE03}"/>
                      </a:ext>
                    </a:extLst>
                  </p:cNvPr>
                  <p:cNvPicPr>
                    <a:picLocks noChangeAspect="1" noChangeArrowheads="1"/>
                  </p:cNvPicPr>
                  <p:nvPr/>
                </p:nvPicPr>
                <p:blipFill rotWithShape="1">
                  <a:blip r:embed="rId26">
                    <a:extLst>
                      <a:ext uri="{28A0092B-C50C-407E-A947-70E740481C1C}">
                        <a14:useLocalDpi xmlns:a14="http://schemas.microsoft.com/office/drawing/2010/main" val="0"/>
                      </a:ext>
                    </a:extLst>
                  </a:blip>
                  <a:srcRect l="34712" r="34445"/>
                  <a:stretch/>
                </p:blipFill>
                <p:spPr bwMode="auto">
                  <a:xfrm>
                    <a:off x="1431232" y="5189465"/>
                    <a:ext cx="313516" cy="279535"/>
                  </a:xfrm>
                  <a:prstGeom prst="rect">
                    <a:avLst/>
                  </a:prstGeom>
                  <a:ln>
                    <a:noFill/>
                  </a:ln>
                  <a:effectLst/>
                  <a:extLst>
                    <a:ext uri="{909E8E84-426E-40DD-AFC4-6F175D3DCCD1}">
                      <a14:hiddenFill xmlns:a14="http://schemas.microsoft.com/office/drawing/2010/main">
                        <a:solidFill>
                          <a:srgbClr val="FFFFFF"/>
                        </a:solidFill>
                      </a14:hiddenFill>
                    </a:ext>
                  </a:extLst>
                </p:spPr>
              </p:pic>
            </p:grpSp>
          </p:grpSp>
        </p:grpSp>
        <p:pic>
          <p:nvPicPr>
            <p:cNvPr id="247" name="Picture 2" descr="Image result for twitter and youtube logos">
              <a:extLst>
                <a:ext uri="{FF2B5EF4-FFF2-40B4-BE49-F238E27FC236}">
                  <a16:creationId xmlns:a16="http://schemas.microsoft.com/office/drawing/2014/main" id="{E813E34E-2334-47F2-8BB6-0C1CFED3D37D}"/>
                </a:ext>
              </a:extLst>
            </p:cNvPr>
            <p:cNvPicPr>
              <a:picLocks noChangeAspect="1" noChangeArrowheads="1"/>
            </p:cNvPicPr>
            <p:nvPr/>
          </p:nvPicPr>
          <p:blipFill rotWithShape="1">
            <a:blip r:embed="rId26">
              <a:extLst>
                <a:ext uri="{28A0092B-C50C-407E-A947-70E740481C1C}">
                  <a14:useLocalDpi xmlns:a14="http://schemas.microsoft.com/office/drawing/2010/main" val="0"/>
                </a:ext>
              </a:extLst>
            </a:blip>
            <a:srcRect l="71010" t="-1745" r="-1853" b="-1034"/>
            <a:stretch/>
          </p:blipFill>
          <p:spPr bwMode="auto">
            <a:xfrm>
              <a:off x="1438363" y="2139043"/>
              <a:ext cx="303695" cy="278307"/>
            </a:xfrm>
            <a:prstGeom prst="rect">
              <a:avLst/>
            </a:prstGeom>
            <a:ln>
              <a:noFill/>
            </a:ln>
            <a:effectLst/>
            <a:extLst>
              <a:ext uri="{909E8E84-426E-40DD-AFC4-6F175D3DCCD1}">
                <a14:hiddenFill xmlns:a14="http://schemas.microsoft.com/office/drawing/2010/main">
                  <a:solidFill>
                    <a:srgbClr val="FFFFFF"/>
                  </a:solidFill>
                </a14:hiddenFill>
              </a:ext>
            </a:extLst>
          </p:spPr>
        </p:pic>
      </p:grpSp>
      <p:pic>
        <p:nvPicPr>
          <p:cNvPr id="243" name="Picture 2" descr="Image result for google plus logo">
            <a:extLst>
              <a:ext uri="{FF2B5EF4-FFF2-40B4-BE49-F238E27FC236}">
                <a16:creationId xmlns:a16="http://schemas.microsoft.com/office/drawing/2014/main" id="{022FA4E0-0B68-4262-82A5-51E52027F3C0}"/>
              </a:ext>
            </a:extLst>
          </p:cNvPr>
          <p:cNvPicPr>
            <a:picLocks noChangeAspect="1" noChangeArrowheads="1"/>
          </p:cNvPicPr>
          <p:nvPr/>
        </p:nvPicPr>
        <p:blipFill>
          <a:blip r:embed="rId57">
            <a:extLst>
              <a:ext uri="{28A0092B-C50C-407E-A947-70E740481C1C}">
                <a14:useLocalDpi xmlns:a14="http://schemas.microsoft.com/office/drawing/2010/main" val="0"/>
              </a:ext>
            </a:extLst>
          </a:blip>
          <a:srcRect/>
          <a:stretch>
            <a:fillRect/>
          </a:stretch>
        </p:blipFill>
        <p:spPr bwMode="auto">
          <a:xfrm>
            <a:off x="470809" y="3639635"/>
            <a:ext cx="157999" cy="157999"/>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81" name="Rectangle 280">
            <a:extLst>
              <a:ext uri="{FF2B5EF4-FFF2-40B4-BE49-F238E27FC236}">
                <a16:creationId xmlns:a16="http://schemas.microsoft.com/office/drawing/2014/main" id="{FCCE09BF-3A8F-4F05-B8EC-B9F2FE58E4B2}"/>
              </a:ext>
            </a:extLst>
          </p:cNvPr>
          <p:cNvSpPr/>
          <p:nvPr/>
        </p:nvSpPr>
        <p:spPr>
          <a:xfrm>
            <a:off x="8368591" y="989659"/>
            <a:ext cx="3553444" cy="1569660"/>
          </a:xfrm>
          <a:prstGeom prst="rect">
            <a:avLst/>
          </a:prstGeom>
          <a:ln>
            <a:solidFill>
              <a:srgbClr val="E20000"/>
            </a:solidFill>
            <a:prstDash val="dash"/>
          </a:ln>
        </p:spPr>
        <p:txBody>
          <a:bodyPr wrap="square">
            <a:spAutoFit/>
          </a:bodyPr>
          <a:lstStyle/>
          <a:p>
            <a:pPr marL="457200" indent="-457200"/>
            <a:r>
              <a:rPr lang="en-US" sz="1200" dirty="0"/>
              <a:t>3 Limitations of LSTM under the recommender setting</a:t>
            </a:r>
          </a:p>
          <a:p>
            <a:pPr lvl="1"/>
            <a:endParaRPr lang="en-US" sz="1200" dirty="0"/>
          </a:p>
          <a:p>
            <a:pPr lvl="1"/>
            <a:r>
              <a:rPr lang="en-US" sz="1200" dirty="0"/>
              <a:t>1. Unable to handle highly sparse data</a:t>
            </a:r>
          </a:p>
          <a:p>
            <a:pPr lvl="1"/>
            <a:endParaRPr lang="en-US" sz="1200" dirty="0"/>
          </a:p>
          <a:p>
            <a:pPr lvl="1"/>
            <a:r>
              <a:rPr lang="en-US" sz="1200" dirty="0"/>
              <a:t>2. Cell-state bottleneck</a:t>
            </a:r>
          </a:p>
          <a:p>
            <a:pPr lvl="1"/>
            <a:endParaRPr lang="en-US" sz="1200" dirty="0"/>
          </a:p>
          <a:p>
            <a:pPr lvl="1"/>
            <a:r>
              <a:rPr lang="en-US" sz="1200" dirty="0"/>
              <a:t>3. Unable to handle irregular time gaps 		</a:t>
            </a:r>
          </a:p>
        </p:txBody>
      </p:sp>
      <p:sp>
        <p:nvSpPr>
          <p:cNvPr id="76" name="Slide Number Placeholder 75">
            <a:extLst>
              <a:ext uri="{FF2B5EF4-FFF2-40B4-BE49-F238E27FC236}">
                <a16:creationId xmlns:a16="http://schemas.microsoft.com/office/drawing/2014/main" id="{279582EC-FB43-4C04-A103-072EA87FD6BF}"/>
              </a:ext>
            </a:extLst>
          </p:cNvPr>
          <p:cNvSpPr>
            <a:spLocks noGrp="1"/>
          </p:cNvSpPr>
          <p:nvPr>
            <p:ph type="sldNum" sz="quarter" idx="12"/>
          </p:nvPr>
        </p:nvSpPr>
        <p:spPr/>
        <p:txBody>
          <a:bodyPr/>
          <a:lstStyle/>
          <a:p>
            <a:fld id="{B1E47185-3E2A-46B7-BFBE-75BAE8CB2AB3}" type="slidenum">
              <a:rPr lang="en-US" smtClean="0"/>
              <a:t>20</a:t>
            </a:fld>
            <a:endParaRPr lang="en-US" dirty="0"/>
          </a:p>
        </p:txBody>
      </p:sp>
      <p:grpSp>
        <p:nvGrpSpPr>
          <p:cNvPr id="10" name="Group 9">
            <a:extLst>
              <a:ext uri="{FF2B5EF4-FFF2-40B4-BE49-F238E27FC236}">
                <a16:creationId xmlns:a16="http://schemas.microsoft.com/office/drawing/2014/main" id="{245CF05A-7566-45A5-803E-4B9CEC44886F}"/>
              </a:ext>
            </a:extLst>
          </p:cNvPr>
          <p:cNvGrpSpPr/>
          <p:nvPr/>
        </p:nvGrpSpPr>
        <p:grpSpPr>
          <a:xfrm>
            <a:off x="8103523" y="3932775"/>
            <a:ext cx="1271108" cy="431944"/>
            <a:chOff x="8103523" y="3932775"/>
            <a:chExt cx="1271108" cy="431944"/>
          </a:xfrm>
        </p:grpSpPr>
        <p:sp>
          <p:nvSpPr>
            <p:cNvPr id="3" name="Oval 2">
              <a:extLst>
                <a:ext uri="{FF2B5EF4-FFF2-40B4-BE49-F238E27FC236}">
                  <a16:creationId xmlns:a16="http://schemas.microsoft.com/office/drawing/2014/main" id="{BDA96BE8-36F1-4F0B-8609-DA6C5EF94F08}"/>
                </a:ext>
              </a:extLst>
            </p:cNvPr>
            <p:cNvSpPr/>
            <p:nvPr/>
          </p:nvSpPr>
          <p:spPr>
            <a:xfrm>
              <a:off x="9041593" y="4005477"/>
              <a:ext cx="333038" cy="333038"/>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81" name="Group 80">
              <a:extLst>
                <a:ext uri="{FF2B5EF4-FFF2-40B4-BE49-F238E27FC236}">
                  <a16:creationId xmlns:a16="http://schemas.microsoft.com/office/drawing/2014/main" id="{A07C3895-624A-4A73-81FE-83A8D229A0B7}"/>
                </a:ext>
              </a:extLst>
            </p:cNvPr>
            <p:cNvGrpSpPr/>
            <p:nvPr/>
          </p:nvGrpSpPr>
          <p:grpSpPr>
            <a:xfrm>
              <a:off x="8103523" y="3932775"/>
              <a:ext cx="1185852" cy="431944"/>
              <a:chOff x="8103523" y="3932775"/>
              <a:chExt cx="1185852" cy="431944"/>
            </a:xfrm>
          </p:grpSpPr>
          <p:sp>
            <p:nvSpPr>
              <p:cNvPr id="117" name="Arrow: Right 116">
                <a:extLst>
                  <a:ext uri="{FF2B5EF4-FFF2-40B4-BE49-F238E27FC236}">
                    <a16:creationId xmlns:a16="http://schemas.microsoft.com/office/drawing/2014/main" id="{A4F76C09-DCF5-4022-879C-085058B8ED3C}"/>
                  </a:ext>
                </a:extLst>
              </p:cNvPr>
              <p:cNvSpPr/>
              <p:nvPr/>
            </p:nvSpPr>
            <p:spPr>
              <a:xfrm>
                <a:off x="8103523" y="4116814"/>
                <a:ext cx="926950" cy="133577"/>
              </a:xfrm>
              <a:prstGeom prst="rightArrow">
                <a:avLst>
                  <a:gd name="adj1" fmla="val 0"/>
                  <a:gd name="adj2" fmla="val 96094"/>
                </a:avLst>
              </a:prstGeom>
              <a:solidFill>
                <a:schemeClr val="bg1">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000"/>
              </a:p>
            </p:txBody>
          </p:sp>
          <p:grpSp>
            <p:nvGrpSpPr>
              <p:cNvPr id="116" name="Group 115">
                <a:extLst>
                  <a:ext uri="{FF2B5EF4-FFF2-40B4-BE49-F238E27FC236}">
                    <a16:creationId xmlns:a16="http://schemas.microsoft.com/office/drawing/2014/main" id="{F092C3D7-8C33-4049-833E-A47B5CA375D9}"/>
                  </a:ext>
                </a:extLst>
              </p:cNvPr>
              <p:cNvGrpSpPr/>
              <p:nvPr/>
            </p:nvGrpSpPr>
            <p:grpSpPr>
              <a:xfrm>
                <a:off x="8300948" y="3932775"/>
                <a:ext cx="515676" cy="431944"/>
                <a:chOff x="-114327" y="-100186"/>
                <a:chExt cx="830695" cy="633092"/>
              </a:xfrm>
              <a:noFill/>
            </p:grpSpPr>
            <mc:AlternateContent xmlns:mc="http://schemas.openxmlformats.org/markup-compatibility/2006" xmlns:a14="http://schemas.microsoft.com/office/drawing/2010/main">
              <mc:Choice Requires="a14">
                <p:sp>
                  <p:nvSpPr>
                    <p:cNvPr id="141" name="Text Box 2">
                      <a:extLst>
                        <a:ext uri="{FF2B5EF4-FFF2-40B4-BE49-F238E27FC236}">
                          <a16:creationId xmlns:a16="http://schemas.microsoft.com/office/drawing/2014/main" id="{3A3BDA4D-D9D9-40C5-A31E-48ED4CA19B22}"/>
                        </a:ext>
                      </a:extLst>
                    </p:cNvPr>
                    <p:cNvSpPr txBox="1">
                      <a:spLocks noChangeArrowheads="1"/>
                    </p:cNvSpPr>
                    <p:nvPr/>
                  </p:nvSpPr>
                  <p:spPr bwMode="auto">
                    <a:xfrm>
                      <a:off x="-47516" y="-100186"/>
                      <a:ext cx="623571" cy="408764"/>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m:rPr>
                                <m:sty m:val="p"/>
                              </m:rPr>
                              <a:rPr lang="en-US" sz="1050" i="0">
                                <a:effectLst/>
                                <a:latin typeface="Cambria Math" panose="02040503050406030204" pitchFamily="18" charset="0"/>
                                <a:ea typeface="Times New Roman" panose="02020603050405020304" pitchFamily="18" charset="0"/>
                                <a:cs typeface="Times New Roman" panose="02020603050405020304" pitchFamily="18" charset="0"/>
                              </a:rPr>
                              <m:t>Sum</m:t>
                            </m:r>
                          </m:oMath>
                        </m:oMathPara>
                      </a14:m>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41" name="Text Box 2">
                      <a:extLst>
                        <a:ext uri="{FF2B5EF4-FFF2-40B4-BE49-F238E27FC236}">
                          <a16:creationId xmlns:a16="http://schemas.microsoft.com/office/drawing/2014/main" id="{3A3BDA4D-D9D9-40C5-A31E-48ED4CA19B22}"/>
                        </a:ext>
                      </a:extLst>
                    </p:cNvPr>
                    <p:cNvSpPr txBox="1">
                      <a:spLocks noRot="1" noChangeAspect="1" noMove="1" noResize="1" noEditPoints="1" noAdjustHandles="1" noChangeArrowheads="1" noChangeShapeType="1" noTextEdit="1"/>
                    </p:cNvSpPr>
                    <p:nvPr/>
                  </p:nvSpPr>
                  <p:spPr bwMode="auto">
                    <a:xfrm>
                      <a:off x="-47516" y="-100186"/>
                      <a:ext cx="623571" cy="408764"/>
                    </a:xfrm>
                    <a:prstGeom prst="rect">
                      <a:avLst/>
                    </a:prstGeom>
                    <a:blipFill>
                      <a:blip r:embed="rId59"/>
                      <a:stretch>
                        <a:fillRect r="-1587"/>
                      </a:stretch>
                    </a:blipFill>
                    <a:ln w="9525">
                      <a:noFill/>
                      <a:miter lim="800000"/>
                      <a:headEnd/>
                      <a:tailEnd/>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42" name="Text Box 2">
                      <a:extLst>
                        <a:ext uri="{FF2B5EF4-FFF2-40B4-BE49-F238E27FC236}">
                          <a16:creationId xmlns:a16="http://schemas.microsoft.com/office/drawing/2014/main" id="{E031A616-A88F-42DF-8C91-9FC53170AF6E}"/>
                        </a:ext>
                      </a:extLst>
                    </p:cNvPr>
                    <p:cNvSpPr txBox="1">
                      <a:spLocks noChangeArrowheads="1"/>
                    </p:cNvSpPr>
                    <p:nvPr/>
                  </p:nvSpPr>
                  <p:spPr bwMode="auto">
                    <a:xfrm>
                      <a:off x="-114327" y="246449"/>
                      <a:ext cx="830695" cy="286457"/>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m:rPr>
                                <m:sty m:val="p"/>
                              </m:rPr>
                              <a:rPr lang="en-US" sz="1050" i="0">
                                <a:effectLst/>
                                <a:latin typeface="Cambria Math" panose="02040503050406030204" pitchFamily="18" charset="0"/>
                                <a:ea typeface="Times New Roman" panose="02020603050405020304" pitchFamily="18" charset="0"/>
                                <a:cs typeface="Times New Roman" panose="02020603050405020304" pitchFamily="18" charset="0"/>
                              </a:rPr>
                              <m:t>Pooling</m:t>
                            </m:r>
                          </m:oMath>
                        </m:oMathPara>
                      </a14:m>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42" name="Text Box 2">
                      <a:extLst>
                        <a:ext uri="{FF2B5EF4-FFF2-40B4-BE49-F238E27FC236}">
                          <a16:creationId xmlns:a16="http://schemas.microsoft.com/office/drawing/2014/main" id="{E031A616-A88F-42DF-8C91-9FC53170AF6E}"/>
                        </a:ext>
                      </a:extLst>
                    </p:cNvPr>
                    <p:cNvSpPr txBox="1">
                      <a:spLocks noRot="1" noChangeAspect="1" noMove="1" noResize="1" noEditPoints="1" noAdjustHandles="1" noChangeArrowheads="1" noChangeShapeType="1" noTextEdit="1"/>
                    </p:cNvSpPr>
                    <p:nvPr/>
                  </p:nvSpPr>
                  <p:spPr bwMode="auto">
                    <a:xfrm>
                      <a:off x="-114327" y="246449"/>
                      <a:ext cx="830695" cy="286457"/>
                    </a:xfrm>
                    <a:prstGeom prst="rect">
                      <a:avLst/>
                    </a:prstGeom>
                    <a:blipFill>
                      <a:blip r:embed="rId60"/>
                      <a:stretch>
                        <a:fillRect r="-16667" b="-37500"/>
                      </a:stretch>
                    </a:blipFill>
                    <a:ln w="9525">
                      <a:noFill/>
                      <a:miter lim="800000"/>
                      <a:headEnd/>
                      <a:tailEnd/>
                    </a:ln>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138" name="Text Box 2">
                    <a:extLst>
                      <a:ext uri="{FF2B5EF4-FFF2-40B4-BE49-F238E27FC236}">
                        <a16:creationId xmlns:a16="http://schemas.microsoft.com/office/drawing/2014/main" id="{54F9E9D2-7D80-4321-B7F8-E6104523A93B}"/>
                      </a:ext>
                    </a:extLst>
                  </p:cNvPr>
                  <p:cNvSpPr txBox="1">
                    <a:spLocks noChangeArrowheads="1"/>
                  </p:cNvSpPr>
                  <p:nvPr/>
                </p:nvSpPr>
                <p:spPr bwMode="auto">
                  <a:xfrm>
                    <a:off x="9005470" y="4023732"/>
                    <a:ext cx="283905" cy="26320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600" b="1"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1600" b="1" i="1">
                                  <a:effectLst/>
                                  <a:latin typeface="Cambria Math" panose="02040503050406030204" pitchFamily="18" charset="0"/>
                                  <a:ea typeface="Times New Roman" panose="02020603050405020304" pitchFamily="18" charset="0"/>
                                  <a:cs typeface="Times New Roman" panose="02020603050405020304" pitchFamily="18" charset="0"/>
                                </a:rPr>
                                <m:t>𝒊</m:t>
                              </m:r>
                            </m:e>
                            <m:sup>
                              <m:r>
                                <a:rPr lang="en-US" sz="1400" i="1">
                                  <a:effectLst/>
                                  <a:latin typeface="Cambria Math" panose="02040503050406030204" pitchFamily="18" charset="0"/>
                                  <a:ea typeface="Calibri" panose="020F0502020204030204" pitchFamily="34" charset="0"/>
                                  <a:cs typeface="Times New Roman" panose="02020603050405020304" pitchFamily="18" charset="0"/>
                                </a:rPr>
                                <m:t>∆</m:t>
                              </m:r>
                              <m:r>
                                <a:rPr lang="en-US" sz="1600" b="1" i="1">
                                  <a:effectLst/>
                                  <a:latin typeface="Cambria Math" panose="02040503050406030204" pitchFamily="18" charset="0"/>
                                  <a:ea typeface="Times New Roman" panose="02020603050405020304" pitchFamily="18" charset="0"/>
                                  <a:cs typeface="Times New Roman" panose="02020603050405020304" pitchFamily="18" charset="0"/>
                                </a:rPr>
                                <m:t>𝒕</m:t>
                              </m:r>
                            </m:sup>
                          </m:sSup>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38" name="Text Box 2">
                    <a:extLst>
                      <a:ext uri="{FF2B5EF4-FFF2-40B4-BE49-F238E27FC236}">
                        <a16:creationId xmlns:a16="http://schemas.microsoft.com/office/drawing/2014/main" id="{54F9E9D2-7D80-4321-B7F8-E6104523A93B}"/>
                      </a:ext>
                    </a:extLst>
                  </p:cNvPr>
                  <p:cNvSpPr txBox="1">
                    <a:spLocks noRot="1" noChangeAspect="1" noMove="1" noResize="1" noEditPoints="1" noAdjustHandles="1" noChangeArrowheads="1" noChangeShapeType="1" noTextEdit="1"/>
                  </p:cNvSpPr>
                  <p:nvPr/>
                </p:nvSpPr>
                <p:spPr bwMode="auto">
                  <a:xfrm>
                    <a:off x="9005470" y="4023732"/>
                    <a:ext cx="283905" cy="263205"/>
                  </a:xfrm>
                  <a:prstGeom prst="rect">
                    <a:avLst/>
                  </a:prstGeom>
                  <a:blipFill>
                    <a:blip r:embed="rId61"/>
                    <a:stretch>
                      <a:fillRect r="-8511"/>
                    </a:stretch>
                  </a:blipFill>
                  <a:ln w="9525">
                    <a:noFill/>
                    <a:miter lim="800000"/>
                    <a:headEnd/>
                    <a:tailEnd/>
                  </a:ln>
                </p:spPr>
                <p:txBody>
                  <a:bodyPr/>
                  <a:lstStyle/>
                  <a:p>
                    <a:r>
                      <a:rPr lang="en-SG">
                        <a:noFill/>
                      </a:rPr>
                      <a:t> </a:t>
                    </a:r>
                  </a:p>
                </p:txBody>
              </p:sp>
            </mc:Fallback>
          </mc:AlternateContent>
        </p:grpSp>
      </p:grpSp>
    </p:spTree>
    <p:extLst>
      <p:ext uri="{BB962C8B-B14F-4D97-AF65-F5344CB8AC3E}">
        <p14:creationId xmlns:p14="http://schemas.microsoft.com/office/powerpoint/2010/main" val="135975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left)">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4"/>
                                        </p:tgtEl>
                                        <p:attrNameLst>
                                          <p:attrName>style.visibility</p:attrName>
                                        </p:attrNameLst>
                                      </p:cBhvr>
                                      <p:to>
                                        <p:strVal val="visible"/>
                                      </p:to>
                                    </p:set>
                                  </p:childTnLst>
                                </p:cTn>
                              </p:par>
                              <p:par>
                                <p:cTn id="12" presetID="10" presetClass="entr" presetSubtype="0" fill="hold" grpId="0" nodeType="withEffect">
                                  <p:stCondLst>
                                    <p:cond delay="0"/>
                                  </p:stCondLst>
                                  <p:childTnLst>
                                    <p:set>
                                      <p:cBhvr>
                                        <p:cTn id="13" dur="1" fill="hold">
                                          <p:stCondLst>
                                            <p:cond delay="0"/>
                                          </p:stCondLst>
                                        </p:cTn>
                                        <p:tgtEl>
                                          <p:spTgt spid="101"/>
                                        </p:tgtEl>
                                        <p:attrNameLst>
                                          <p:attrName>style.visibility</p:attrName>
                                        </p:attrNameLst>
                                      </p:cBhvr>
                                      <p:to>
                                        <p:strVal val="visible"/>
                                      </p:to>
                                    </p:set>
                                    <p:animEffect transition="in" filter="fade">
                                      <p:cBhvr>
                                        <p:cTn id="14" dur="500"/>
                                        <p:tgtEl>
                                          <p:spTgt spid="101"/>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wipe(left)">
                                      <p:cBhvr>
                                        <p:cTn id="23" dur="500"/>
                                        <p:tgtEl>
                                          <p:spTgt spid="73"/>
                                        </p:tgtEl>
                                      </p:cBhvr>
                                    </p:animEffect>
                                  </p:childTnLst>
                                </p:cTn>
                              </p:par>
                              <p:par>
                                <p:cTn id="24" presetID="10" presetClass="exit" presetSubtype="0" fill="hold" grpId="1" nodeType="withEffect">
                                  <p:stCondLst>
                                    <p:cond delay="0"/>
                                  </p:stCondLst>
                                  <p:childTnLst>
                                    <p:animEffect transition="out" filter="fade">
                                      <p:cBhvr>
                                        <p:cTn id="25" dur="500"/>
                                        <p:tgtEl>
                                          <p:spTgt spid="103"/>
                                        </p:tgtEl>
                                      </p:cBhvr>
                                    </p:animEffect>
                                    <p:set>
                                      <p:cBhvr>
                                        <p:cTn id="26" dur="1" fill="hold">
                                          <p:stCondLst>
                                            <p:cond delay="499"/>
                                          </p:stCondLst>
                                        </p:cTn>
                                        <p:tgtEl>
                                          <p:spTgt spid="103"/>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101"/>
                                        </p:tgtEl>
                                      </p:cBhvr>
                                    </p:animEffect>
                                    <p:set>
                                      <p:cBhvr>
                                        <p:cTn id="29" dur="1" fill="hold">
                                          <p:stCondLst>
                                            <p:cond delay="499"/>
                                          </p:stCondLst>
                                        </p:cTn>
                                        <p:tgtEl>
                                          <p:spTgt spid="101"/>
                                        </p:tgtEl>
                                        <p:attrNameLst>
                                          <p:attrName>style.visibility</p:attrName>
                                        </p:attrNameLst>
                                      </p:cBhvr>
                                      <p:to>
                                        <p:strVal val="hidden"/>
                                      </p:to>
                                    </p:set>
                                  </p:childTnLst>
                                </p:cTn>
                              </p:par>
                            </p:childTnLst>
                          </p:cTn>
                        </p:par>
                        <p:par>
                          <p:cTn id="30" fill="hold">
                            <p:stCondLst>
                              <p:cond delay="500"/>
                            </p:stCondLst>
                            <p:childTnLst>
                              <p:par>
                                <p:cTn id="31" presetID="1" presetClass="entr" presetSubtype="0" fill="hold" nodeType="afterEffect">
                                  <p:stCondLst>
                                    <p:cond delay="0"/>
                                  </p:stCondLst>
                                  <p:childTnLst>
                                    <p:set>
                                      <p:cBhvr>
                                        <p:cTn id="32" dur="1" fill="hold">
                                          <p:stCondLst>
                                            <p:cond delay="0"/>
                                          </p:stCondLst>
                                        </p:cTn>
                                        <p:tgtEl>
                                          <p:spTgt spid="1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250"/>
                                        <p:tgtEl>
                                          <p:spTgt spid="10"/>
                                        </p:tgtEl>
                                      </p:cBhvr>
                                    </p:animEffect>
                                  </p:childTnLst>
                                </p:cTn>
                              </p:par>
                            </p:childTnLst>
                          </p:cTn>
                        </p:par>
                        <p:par>
                          <p:cTn id="38" fill="hold">
                            <p:stCondLst>
                              <p:cond delay="250"/>
                            </p:stCondLst>
                            <p:childTnLst>
                              <p:par>
                                <p:cTn id="39" presetID="22" presetClass="entr" presetSubtype="8" fill="hold" nodeType="afterEffect">
                                  <p:stCondLst>
                                    <p:cond delay="0"/>
                                  </p:stCondLst>
                                  <p:childTnLst>
                                    <p:set>
                                      <p:cBhvr>
                                        <p:cTn id="40" dur="1" fill="hold">
                                          <p:stCondLst>
                                            <p:cond delay="0"/>
                                          </p:stCondLst>
                                        </p:cTn>
                                        <p:tgtEl>
                                          <p:spTgt spid="88"/>
                                        </p:tgtEl>
                                        <p:attrNameLst>
                                          <p:attrName>style.visibility</p:attrName>
                                        </p:attrNameLst>
                                      </p:cBhvr>
                                      <p:to>
                                        <p:strVal val="visible"/>
                                      </p:to>
                                    </p:set>
                                    <p:animEffect transition="in" filter="wipe(left)">
                                      <p:cBhvr>
                                        <p:cTn id="41" dur="250"/>
                                        <p:tgtEl>
                                          <p:spTgt spid="88"/>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281"/>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237"/>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nodeType="afterEffect">
                                  <p:stCondLst>
                                    <p:cond delay="0"/>
                                  </p:stCondLst>
                                  <p:childTnLst>
                                    <p:set>
                                      <p:cBhvr>
                                        <p:cTn id="52" dur="1" fill="hold">
                                          <p:stCondLst>
                                            <p:cond delay="0"/>
                                          </p:stCondLst>
                                        </p:cTn>
                                        <p:tgtEl>
                                          <p:spTgt spid="2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1" grpId="1" animBg="1"/>
      <p:bldP spid="103" grpId="0" animBg="1"/>
      <p:bldP spid="103" grpId="1" animBg="1"/>
      <p:bldP spid="28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Content Placeholder 2">
            <a:extLst>
              <a:ext uri="{FF2B5EF4-FFF2-40B4-BE49-F238E27FC236}">
                <a16:creationId xmlns:a16="http://schemas.microsoft.com/office/drawing/2014/main" id="{3AE96FE4-5E60-449E-B5D0-84FEDB051FE7}"/>
              </a:ext>
            </a:extLst>
          </p:cNvPr>
          <p:cNvSpPr>
            <a:spLocks noGrp="1"/>
          </p:cNvSpPr>
          <p:nvPr>
            <p:ph idx="1"/>
          </p:nvPr>
        </p:nvSpPr>
        <p:spPr>
          <a:xfrm>
            <a:off x="838200" y="827926"/>
            <a:ext cx="10515600" cy="5558063"/>
          </a:xfrm>
        </p:spPr>
        <p:txBody>
          <a:bodyPr>
            <a:normAutofit/>
          </a:bodyPr>
          <a:lstStyle/>
          <a:p>
            <a:pPr marL="457200" lvl="1" indent="-457200"/>
            <a:r>
              <a:rPr lang="en-US" dirty="0"/>
              <a:t>Attention gates </a:t>
            </a:r>
          </a:p>
          <a:p>
            <a:pPr marL="914400" lvl="2" indent="-457200"/>
            <a:r>
              <a:rPr lang="en-US" dirty="0">
                <a:solidFill>
                  <a:schemeClr val="tx1"/>
                </a:solidFill>
              </a:rPr>
              <a:t>Reduces the burden of encoding the entire user history in the cell vector</a:t>
            </a:r>
          </a:p>
          <a:p>
            <a:pPr marL="914400" lvl="2" indent="-457200"/>
            <a:r>
              <a:rPr lang="en-US" sz="2000" dirty="0"/>
              <a:t>Allows the current cell state to refer back to previous states</a:t>
            </a:r>
          </a:p>
          <a:p>
            <a:pPr marL="457200" lvl="1" indent="0">
              <a:buNone/>
            </a:pPr>
            <a:endParaRPr lang="en-US" sz="2000" dirty="0">
              <a:solidFill>
                <a:schemeClr val="tx1"/>
              </a:solidFill>
            </a:endParaRPr>
          </a:p>
        </p:txBody>
      </p:sp>
      <p:sp>
        <p:nvSpPr>
          <p:cNvPr id="2" name="Title 1">
            <a:extLst>
              <a:ext uri="{FF2B5EF4-FFF2-40B4-BE49-F238E27FC236}">
                <a16:creationId xmlns:a16="http://schemas.microsoft.com/office/drawing/2014/main" id="{8228B813-C332-4883-BD5C-A2D7D1481F7A}"/>
              </a:ext>
            </a:extLst>
          </p:cNvPr>
          <p:cNvSpPr>
            <a:spLocks noGrp="1"/>
          </p:cNvSpPr>
          <p:nvPr>
            <p:ph type="title"/>
          </p:nvPr>
        </p:nvSpPr>
        <p:spPr/>
        <p:txBody>
          <a:bodyPr>
            <a:normAutofit/>
          </a:bodyPr>
          <a:lstStyle/>
          <a:p>
            <a:r>
              <a:rPr lang="en-US" dirty="0"/>
              <a:t>Solution: Cell State Bottleneck Issue</a:t>
            </a:r>
          </a:p>
        </p:txBody>
      </p:sp>
      <p:grpSp>
        <p:nvGrpSpPr>
          <p:cNvPr id="7" name="Group 6">
            <a:extLst>
              <a:ext uri="{FF2B5EF4-FFF2-40B4-BE49-F238E27FC236}">
                <a16:creationId xmlns:a16="http://schemas.microsoft.com/office/drawing/2014/main" id="{9D7D2B0A-B01F-41F0-B6BC-B6DD811860A9}"/>
              </a:ext>
            </a:extLst>
          </p:cNvPr>
          <p:cNvGrpSpPr/>
          <p:nvPr/>
        </p:nvGrpSpPr>
        <p:grpSpPr>
          <a:xfrm>
            <a:off x="4790193" y="5864121"/>
            <a:ext cx="5830270" cy="736612"/>
            <a:chOff x="619936" y="5716779"/>
            <a:chExt cx="6960777" cy="736612"/>
          </a:xfrm>
        </p:grpSpPr>
        <mc:AlternateContent xmlns:mc="http://schemas.openxmlformats.org/markup-compatibility/2006" xmlns:a14="http://schemas.microsoft.com/office/drawing/2010/main">
          <mc:Choice Requires="a14">
            <p:sp>
              <p:nvSpPr>
                <p:cNvPr id="1683" name="TextBox 1682">
                  <a:extLst>
                    <a:ext uri="{FF2B5EF4-FFF2-40B4-BE49-F238E27FC236}">
                      <a16:creationId xmlns:a16="http://schemas.microsoft.com/office/drawing/2014/main" id="{0E453534-BA42-43F6-AB95-ABBEC0C6CF04}"/>
                    </a:ext>
                  </a:extLst>
                </p:cNvPr>
                <p:cNvSpPr txBox="1"/>
                <p:nvPr/>
              </p:nvSpPr>
              <p:spPr>
                <a:xfrm>
                  <a:off x="619936" y="5756028"/>
                  <a:ext cx="3374257" cy="628698"/>
                </a:xfrm>
                <a:prstGeom prst="rect">
                  <a:avLst/>
                </a:prstGeom>
                <a:solidFill>
                  <a:schemeClr val="bg1"/>
                </a:solidFill>
              </p:spPr>
              <p:txBody>
                <a:bodyPr wrap="none" rtlCol="0">
                  <a:spAutoFit/>
                </a:bodyPr>
                <a:lstStyle/>
                <a:p>
                  <a:r>
                    <a:rPr lang="en-US" sz="1400" dirty="0">
                      <a:ea typeface="Cambria Math" panose="02040503050406030204" pitchFamily="18" charset="0"/>
                    </a:rPr>
                    <a:t>Attention score, </a:t>
                  </a:r>
                  <a14:m>
                    <m:oMath xmlns:m="http://schemas.openxmlformats.org/officeDocument/2006/math">
                      <m:sSubSup>
                        <m:sSubSupPr>
                          <m:ctrlPr>
                            <a:rPr lang="en-US" sz="1400" i="1" smtClean="0">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𝛼</m:t>
                          </m:r>
                        </m:e>
                        <m:sub>
                          <m:r>
                            <a:rPr lang="en-US" sz="1400" b="0" i="1" smtClean="0">
                              <a:latin typeface="Cambria Math" panose="02040503050406030204" pitchFamily="18" charset="0"/>
                              <a:ea typeface="Cambria Math" panose="02040503050406030204" pitchFamily="18" charset="0"/>
                            </a:rPr>
                            <m:t>𝑡</m:t>
                          </m:r>
                        </m:sub>
                        <m:sup>
                          <m:r>
                            <a:rPr lang="en-US" sz="1400" i="1" smtClean="0">
                              <a:latin typeface="Cambria Math" panose="02040503050406030204" pitchFamily="18" charset="0"/>
                              <a:ea typeface="Cambria Math" panose="02040503050406030204" pitchFamily="18" charset="0"/>
                            </a:rPr>
                            <m:t>𝑡</m:t>
                          </m:r>
                          <m:r>
                            <a:rPr lang="en-US" sz="1400" b="0" i="1" smtClean="0">
                              <a:latin typeface="Cambria Math" panose="02040503050406030204" pitchFamily="18" charset="0"/>
                              <a:ea typeface="Cambria Math" panose="02040503050406030204" pitchFamily="18" charset="0"/>
                            </a:rPr>
                            <m:t>−1</m:t>
                          </m:r>
                        </m:sup>
                      </m:sSubSup>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func>
                            <m:funcPr>
                              <m:ctrlPr>
                                <a:rPr lang="en-US" sz="1400" i="1">
                                  <a:latin typeface="Cambria Math" panose="02040503050406030204" pitchFamily="18" charset="0"/>
                                  <a:ea typeface="Cambria Math" panose="02040503050406030204" pitchFamily="18" charset="0"/>
                                </a:rPr>
                              </m:ctrlPr>
                            </m:funcPr>
                            <m:fName>
                              <m:r>
                                <m:rPr>
                                  <m:sty m:val="p"/>
                                </m:rPr>
                                <a:rPr lang="en-US" sz="1400">
                                  <a:latin typeface="Cambria Math" panose="02040503050406030204" pitchFamily="18" charset="0"/>
                                  <a:ea typeface="Cambria Math" panose="02040503050406030204" pitchFamily="18" charset="0"/>
                                </a:rPr>
                                <m:t>exp</m:t>
                              </m:r>
                            </m:fName>
                            <m:e>
                              <m:d>
                                <m:dPr>
                                  <m:ctrlPr>
                                    <a:rPr lang="en-US" sz="1400" i="1">
                                      <a:latin typeface="Cambria Math" panose="02040503050406030204" pitchFamily="18" charset="0"/>
                                      <a:ea typeface="Cambria Math" panose="02040503050406030204" pitchFamily="18" charset="0"/>
                                    </a:rPr>
                                  </m:ctrlPr>
                                </m:dPr>
                                <m:e>
                                  <m:r>
                                    <a:rPr lang="en-US" sz="1400" i="1">
                                      <a:latin typeface="Cambria Math" panose="02040503050406030204" pitchFamily="18" charset="0"/>
                                      <a:ea typeface="Cambria Math" panose="02040503050406030204" pitchFamily="18" charset="0"/>
                                    </a:rPr>
                                    <m:t>𝑠𝑖𝑚</m:t>
                                  </m:r>
                                  <m:d>
                                    <m:dPr>
                                      <m:ctrlPr>
                                        <a:rPr lang="en-US" sz="1400" i="1">
                                          <a:latin typeface="Cambria Math" panose="02040503050406030204" pitchFamily="18" charset="0"/>
                                          <a:ea typeface="Cambria Math" panose="02040503050406030204" pitchFamily="18" charset="0"/>
                                        </a:rPr>
                                      </m:ctrlPr>
                                    </m:dPr>
                                    <m:e>
                                      <m:sSup>
                                        <m:sSupPr>
                                          <m:ctrlPr>
                                            <a:rPr lang="en-US" sz="1400" i="1">
                                              <a:latin typeface="Cambria Math" panose="02040503050406030204" pitchFamily="18" charset="0"/>
                                              <a:ea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𝑥</m:t>
                                          </m:r>
                                        </m:e>
                                        <m:sup>
                                          <m:r>
                                            <a:rPr lang="en-US" sz="1400" i="1">
                                              <a:latin typeface="Cambria Math" panose="02040503050406030204" pitchFamily="18" charset="0"/>
                                              <a:ea typeface="Cambria Math" panose="02040503050406030204" pitchFamily="18" charset="0"/>
                                            </a:rPr>
                                            <m:t>𝑡</m:t>
                                          </m:r>
                                        </m:sup>
                                      </m:sSup>
                                      <m:r>
                                        <a:rPr lang="en-US" sz="1400" i="1">
                                          <a:latin typeface="Cambria Math" panose="02040503050406030204" pitchFamily="18" charset="0"/>
                                          <a:ea typeface="Cambria Math" panose="02040503050406030204" pitchFamily="18" charset="0"/>
                                        </a:rPr>
                                        <m:t>,</m:t>
                                      </m:r>
                                      <m:sSup>
                                        <m:sSupPr>
                                          <m:ctrlPr>
                                            <a:rPr lang="en-US" sz="1400" i="1">
                                              <a:latin typeface="Cambria Math" panose="02040503050406030204" pitchFamily="18" charset="0"/>
                                              <a:ea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𝑥</m:t>
                                          </m:r>
                                        </m:e>
                                        <m:sup>
                                          <m:r>
                                            <a:rPr lang="en-US" sz="1400" b="0" i="1" smtClean="0">
                                              <a:latin typeface="Cambria Math" panose="02040503050406030204" pitchFamily="18" charset="0"/>
                                              <a:ea typeface="Cambria Math" panose="02040503050406030204" pitchFamily="18" charset="0"/>
                                            </a:rPr>
                                            <m:t>𝑡</m:t>
                                          </m:r>
                                          <m:r>
                                            <a:rPr lang="en-US" sz="1400" b="0" i="1" smtClean="0">
                                              <a:latin typeface="Cambria Math" panose="02040503050406030204" pitchFamily="18" charset="0"/>
                                              <a:ea typeface="Cambria Math" panose="02040503050406030204" pitchFamily="18" charset="0"/>
                                            </a:rPr>
                                            <m:t>−1</m:t>
                                          </m:r>
                                        </m:sup>
                                      </m:sSup>
                                    </m:e>
                                  </m:d>
                                </m:e>
                              </m:d>
                            </m:e>
                          </m:func>
                        </m:num>
                        <m:den>
                          <m:nary>
                            <m:naryPr>
                              <m:chr m:val="∑"/>
                              <m:limLoc m:val="subSup"/>
                              <m:ctrlPr>
                                <a:rPr lang="en-US" sz="1400" b="0" i="1" smtClean="0">
                                  <a:latin typeface="Cambria Math" panose="02040503050406030204" pitchFamily="18" charset="0"/>
                                  <a:ea typeface="Cambria Math" panose="02040503050406030204" pitchFamily="18" charset="0"/>
                                </a:rPr>
                              </m:ctrlPr>
                            </m:naryPr>
                            <m:sub>
                              <m:sSup>
                                <m:sSupPr>
                                  <m:ctrlPr>
                                    <a:rPr lang="en-US" sz="1400" i="1">
                                      <a:latin typeface="Cambria Math" panose="02040503050406030204" pitchFamily="18" charset="0"/>
                                      <a:ea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𝑡</m:t>
                                  </m:r>
                                </m:e>
                                <m:sup>
                                  <m:r>
                                    <a:rPr lang="en-US" sz="1400" i="1">
                                      <a:latin typeface="Cambria Math" panose="02040503050406030204" pitchFamily="18" charset="0"/>
                                      <a:ea typeface="Cambria Math" panose="02040503050406030204" pitchFamily="18" charset="0"/>
                                    </a:rPr>
                                    <m:t>′</m:t>
                                  </m:r>
                                </m:sup>
                              </m:sSup>
                            </m:sub>
                            <m:sup>
                              <m:r>
                                <a:rPr lang="en-US" sz="1400" b="0" i="1" smtClean="0">
                                  <a:latin typeface="Cambria Math" panose="02040503050406030204" pitchFamily="18" charset="0"/>
                                  <a:ea typeface="Cambria Math" panose="02040503050406030204" pitchFamily="18" charset="0"/>
                                </a:rPr>
                                <m:t>𝑡</m:t>
                              </m:r>
                              <m:r>
                                <a:rPr lang="en-US" sz="1400" b="0" i="1" smtClean="0">
                                  <a:latin typeface="Cambria Math" panose="02040503050406030204" pitchFamily="18" charset="0"/>
                                  <a:ea typeface="Cambria Math" panose="02040503050406030204" pitchFamily="18" charset="0"/>
                                </a:rPr>
                                <m:t>−1</m:t>
                              </m:r>
                            </m:sup>
                            <m:e>
                              <m:func>
                                <m:funcPr>
                                  <m:ctrlPr>
                                    <a:rPr lang="en-US" sz="1400" b="0" i="1" smtClean="0">
                                      <a:latin typeface="Cambria Math" panose="02040503050406030204" pitchFamily="18" charset="0"/>
                                      <a:ea typeface="Cambria Math" panose="02040503050406030204" pitchFamily="18" charset="0"/>
                                    </a:rPr>
                                  </m:ctrlPr>
                                </m:funcPr>
                                <m:fName>
                                  <m:r>
                                    <m:rPr>
                                      <m:sty m:val="p"/>
                                    </m:rPr>
                                    <a:rPr lang="en-US" sz="1400" b="0" i="0" smtClean="0">
                                      <a:latin typeface="Cambria Math" panose="02040503050406030204" pitchFamily="18" charset="0"/>
                                      <a:ea typeface="Cambria Math" panose="02040503050406030204" pitchFamily="18" charset="0"/>
                                    </a:rPr>
                                    <m:t>exp</m:t>
                                  </m:r>
                                </m:fName>
                                <m:e>
                                  <m:d>
                                    <m:dPr>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𝑠𝑖𝑚</m:t>
                                      </m:r>
                                      <m:d>
                                        <m:dPr>
                                          <m:ctrlPr>
                                            <a:rPr lang="en-US" sz="1400" b="0" i="1" smtClean="0">
                                              <a:latin typeface="Cambria Math" panose="02040503050406030204" pitchFamily="18" charset="0"/>
                                              <a:ea typeface="Cambria Math" panose="02040503050406030204" pitchFamily="18" charset="0"/>
                                            </a:rPr>
                                          </m:ctrlPr>
                                        </m:dPr>
                                        <m:e>
                                          <m:sSup>
                                            <m:sSupPr>
                                              <m:ctrlPr>
                                                <a:rPr lang="en-US" sz="1400" i="1">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𝑥</m:t>
                                              </m:r>
                                            </m:e>
                                            <m:sup>
                                              <m:r>
                                                <a:rPr lang="en-US" sz="1400" b="0" i="1" smtClean="0">
                                                  <a:latin typeface="Cambria Math" panose="02040503050406030204" pitchFamily="18" charset="0"/>
                                                  <a:ea typeface="Cambria Math" panose="02040503050406030204" pitchFamily="18" charset="0"/>
                                                </a:rPr>
                                                <m:t>𝑡</m:t>
                                              </m:r>
                                            </m:sup>
                                          </m:sSup>
                                          <m:r>
                                            <a:rPr lang="en-US" sz="1400" b="0" i="1" smtClean="0">
                                              <a:latin typeface="Cambria Math" panose="02040503050406030204" pitchFamily="18" charset="0"/>
                                              <a:ea typeface="Cambria Math" panose="02040503050406030204" pitchFamily="18" charset="0"/>
                                            </a:rPr>
                                            <m:t>,</m:t>
                                          </m:r>
                                          <m:sSup>
                                            <m:sSupPr>
                                              <m:ctrlPr>
                                                <a:rPr lang="en-US" sz="1400" i="1">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𝑥</m:t>
                                              </m:r>
                                            </m:e>
                                            <m:sup>
                                              <m:sSup>
                                                <m:sSupPr>
                                                  <m:ctrlPr>
                                                    <a:rPr lang="en-US" sz="1400" i="1">
                                                      <a:latin typeface="Cambria Math" panose="02040503050406030204" pitchFamily="18" charset="0"/>
                                                      <a:ea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𝑡</m:t>
                                                  </m:r>
                                                </m:e>
                                                <m:sup>
                                                  <m:r>
                                                    <a:rPr lang="en-US" sz="1400" i="1">
                                                      <a:latin typeface="Cambria Math" panose="02040503050406030204" pitchFamily="18" charset="0"/>
                                                      <a:ea typeface="Cambria Math" panose="02040503050406030204" pitchFamily="18" charset="0"/>
                                                    </a:rPr>
                                                    <m:t>′</m:t>
                                                  </m:r>
                                                </m:sup>
                                              </m:sSup>
                                            </m:sup>
                                          </m:sSup>
                                        </m:e>
                                      </m:d>
                                    </m:e>
                                  </m:d>
                                </m:e>
                              </m:func>
                            </m:e>
                          </m:nary>
                        </m:den>
                      </m:f>
                    </m:oMath>
                  </a14:m>
                  <a:endParaRPr lang="en-US" sz="1400" dirty="0"/>
                </a:p>
              </p:txBody>
            </p:sp>
          </mc:Choice>
          <mc:Fallback xmlns="">
            <p:sp>
              <p:nvSpPr>
                <p:cNvPr id="1683" name="TextBox 1682">
                  <a:extLst>
                    <a:ext uri="{FF2B5EF4-FFF2-40B4-BE49-F238E27FC236}">
                      <a16:creationId xmlns:a16="http://schemas.microsoft.com/office/drawing/2014/main" id="{0E453534-BA42-43F6-AB95-ABBEC0C6CF04}"/>
                    </a:ext>
                  </a:extLst>
                </p:cNvPr>
                <p:cNvSpPr txBox="1">
                  <a:spLocks noRot="1" noChangeAspect="1" noMove="1" noResize="1" noEditPoints="1" noAdjustHandles="1" noChangeArrowheads="1" noChangeShapeType="1" noTextEdit="1"/>
                </p:cNvSpPr>
                <p:nvPr/>
              </p:nvSpPr>
              <p:spPr>
                <a:xfrm>
                  <a:off x="619936" y="5756028"/>
                  <a:ext cx="3374257" cy="628698"/>
                </a:xfrm>
                <a:prstGeom prst="rect">
                  <a:avLst/>
                </a:prstGeom>
                <a:blipFill>
                  <a:blip r:embed="rId4"/>
                  <a:stretch>
                    <a:fillRect l="-648" r="-1533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684" name="TextBox 1683">
                  <a:extLst>
                    <a:ext uri="{FF2B5EF4-FFF2-40B4-BE49-F238E27FC236}">
                      <a16:creationId xmlns:a16="http://schemas.microsoft.com/office/drawing/2014/main" id="{1B2A6733-DBC4-4C4B-BD22-E642FCD07B3D}"/>
                    </a:ext>
                  </a:extLst>
                </p:cNvPr>
                <p:cNvSpPr txBox="1"/>
                <p:nvPr/>
              </p:nvSpPr>
              <p:spPr>
                <a:xfrm>
                  <a:off x="4635163" y="5716779"/>
                  <a:ext cx="2945550" cy="736612"/>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ea typeface="Cambria Math" panose="02040503050406030204" pitchFamily="18" charset="0"/>
                          </a:rPr>
                          <m:t>𝑠𝑖𝑚</m:t>
                        </m:r>
                        <m:d>
                          <m:dPr>
                            <m:ctrlPr>
                              <a:rPr lang="en-US" sz="1200" i="1">
                                <a:latin typeface="Cambria Math" panose="02040503050406030204" pitchFamily="18" charset="0"/>
                                <a:ea typeface="Cambria Math" panose="02040503050406030204" pitchFamily="18" charset="0"/>
                              </a:rPr>
                            </m:ctrlPr>
                          </m:dPr>
                          <m:e>
                            <m:sSup>
                              <m:sSupPr>
                                <m:ctrlPr>
                                  <a:rPr lang="en-US" sz="1200" i="1">
                                    <a:latin typeface="Cambria Math" panose="02040503050406030204" pitchFamily="18" charset="0"/>
                                    <a:ea typeface="Cambria Math" panose="02040503050406030204" pitchFamily="18" charset="0"/>
                                  </a:rPr>
                                </m:ctrlPr>
                              </m:sSupPr>
                              <m:e>
                                <m:r>
                                  <a:rPr lang="en-US" sz="1200" i="1">
                                    <a:latin typeface="Cambria Math" panose="02040503050406030204" pitchFamily="18" charset="0"/>
                                    <a:ea typeface="Cambria Math" panose="02040503050406030204" pitchFamily="18" charset="0"/>
                                  </a:rPr>
                                  <m:t>𝑥</m:t>
                                </m:r>
                              </m:e>
                              <m:sup>
                                <m:r>
                                  <a:rPr lang="en-US" sz="1200" i="1">
                                    <a:latin typeface="Cambria Math" panose="02040503050406030204" pitchFamily="18" charset="0"/>
                                    <a:ea typeface="Cambria Math" panose="02040503050406030204" pitchFamily="18" charset="0"/>
                                  </a:rPr>
                                  <m:t>𝑡</m:t>
                                </m:r>
                              </m:sup>
                            </m:sSup>
                            <m:r>
                              <a:rPr lang="en-US" sz="1200" i="1">
                                <a:latin typeface="Cambria Math" panose="02040503050406030204" pitchFamily="18" charset="0"/>
                                <a:ea typeface="Cambria Math" panose="02040503050406030204" pitchFamily="18" charset="0"/>
                              </a:rPr>
                              <m:t>,</m:t>
                            </m:r>
                            <m:sSup>
                              <m:sSupPr>
                                <m:ctrlPr>
                                  <a:rPr lang="en-US" sz="1200" i="1">
                                    <a:latin typeface="Cambria Math" panose="02040503050406030204" pitchFamily="18" charset="0"/>
                                    <a:ea typeface="Cambria Math" panose="02040503050406030204" pitchFamily="18" charset="0"/>
                                  </a:rPr>
                                </m:ctrlPr>
                              </m:sSupPr>
                              <m:e>
                                <m:r>
                                  <a:rPr lang="en-US" sz="1200" i="1">
                                    <a:latin typeface="Cambria Math" panose="02040503050406030204" pitchFamily="18" charset="0"/>
                                    <a:ea typeface="Cambria Math" panose="02040503050406030204" pitchFamily="18" charset="0"/>
                                  </a:rPr>
                                  <m:t>𝑥</m:t>
                                </m:r>
                              </m:e>
                              <m:sup>
                                <m:sSup>
                                  <m:sSupPr>
                                    <m:ctrlPr>
                                      <a:rPr lang="en-US" sz="1200" i="1">
                                        <a:latin typeface="Cambria Math" panose="02040503050406030204" pitchFamily="18" charset="0"/>
                                        <a:ea typeface="Cambria Math" panose="02040503050406030204" pitchFamily="18" charset="0"/>
                                      </a:rPr>
                                    </m:ctrlPr>
                                  </m:sSupPr>
                                  <m:e>
                                    <m:r>
                                      <a:rPr lang="en-US" sz="1200" i="1">
                                        <a:latin typeface="Cambria Math" panose="02040503050406030204" pitchFamily="18" charset="0"/>
                                        <a:ea typeface="Cambria Math" panose="02040503050406030204" pitchFamily="18" charset="0"/>
                                      </a:rPr>
                                      <m:t>𝑡</m:t>
                                    </m:r>
                                  </m:e>
                                  <m:sup>
                                    <m:r>
                                      <a:rPr lang="en-US" sz="1200" i="1">
                                        <a:latin typeface="Cambria Math" panose="02040503050406030204" pitchFamily="18" charset="0"/>
                                        <a:ea typeface="Cambria Math" panose="02040503050406030204" pitchFamily="18" charset="0"/>
                                      </a:rPr>
                                      <m:t>′</m:t>
                                    </m:r>
                                  </m:sup>
                                </m:sSup>
                              </m:sup>
                            </m:sSup>
                          </m:e>
                        </m:d>
                        <m:r>
                          <a:rPr lang="en-US" sz="1200" b="0" i="1" smtClean="0">
                            <a:latin typeface="Cambria Math" panose="02040503050406030204" pitchFamily="18" charset="0"/>
                            <a:ea typeface="Cambria Math" panose="02040503050406030204" pitchFamily="18" charset="0"/>
                          </a:rPr>
                          <m:t>=</m:t>
                        </m:r>
                        <m:f>
                          <m:fPr>
                            <m:ctrlPr>
                              <a:rPr lang="en-US" sz="1200" b="0" i="1" smtClean="0">
                                <a:latin typeface="Cambria Math" panose="02040503050406030204" pitchFamily="18" charset="0"/>
                                <a:ea typeface="Cambria Math" panose="02040503050406030204" pitchFamily="18" charset="0"/>
                              </a:rPr>
                            </m:ctrlPr>
                          </m:fPr>
                          <m:num>
                            <m:nary>
                              <m:naryPr>
                                <m:chr m:val="∑"/>
                                <m:limLoc m:val="subSup"/>
                                <m:ctrlPr>
                                  <a:rPr lang="en-US" sz="1200" i="1">
                                    <a:latin typeface="Cambria Math" panose="02040503050406030204" pitchFamily="18" charset="0"/>
                                    <a:ea typeface="Cambria Math" panose="02040503050406030204" pitchFamily="18" charset="0"/>
                                  </a:rPr>
                                </m:ctrlPr>
                              </m:naryPr>
                              <m:sub>
                                <m:r>
                                  <a:rPr lang="en-US" sz="1200" b="0" i="1" smtClean="0">
                                    <a:latin typeface="Cambria Math" panose="02040503050406030204" pitchFamily="18" charset="0"/>
                                    <a:ea typeface="Cambria Math" panose="02040503050406030204" pitchFamily="18" charset="0"/>
                                  </a:rPr>
                                  <m:t>𝑐</m:t>
                                </m:r>
                                <m:r>
                                  <a:rPr lang="en-US" sz="1200" b="0" i="1" smtClean="0">
                                    <a:latin typeface="Cambria Math" panose="02040503050406030204" pitchFamily="18" charset="0"/>
                                    <a:ea typeface="Cambria Math" panose="02040503050406030204" pitchFamily="18" charset="0"/>
                                  </a:rPr>
                                  <m:t>=1</m:t>
                                </m:r>
                              </m:sub>
                              <m:sup>
                                <m:r>
                                  <a:rPr lang="en-US" sz="1200" b="0" i="1" smtClean="0">
                                    <a:latin typeface="Cambria Math" panose="02040503050406030204" pitchFamily="18" charset="0"/>
                                    <a:ea typeface="Cambria Math" panose="02040503050406030204" pitchFamily="18" charset="0"/>
                                  </a:rPr>
                                  <m:t>2</m:t>
                                </m:r>
                                <m:sSup>
                                  <m:sSupPr>
                                    <m:ctrlPr>
                                      <a:rPr lang="en-US" sz="1200" i="1">
                                        <a:latin typeface="Cambria Math" panose="02040503050406030204" pitchFamily="18" charset="0"/>
                                        <a:ea typeface="Cambria Math" panose="02040503050406030204" pitchFamily="18" charset="0"/>
                                      </a:rPr>
                                    </m:ctrlPr>
                                  </m:sSupPr>
                                  <m:e>
                                    <m:r>
                                      <a:rPr lang="en-US" sz="1200" b="0" i="1" smtClean="0">
                                        <a:latin typeface="Cambria Math" panose="02040503050406030204" pitchFamily="18" charset="0"/>
                                        <a:ea typeface="Cambria Math" panose="02040503050406030204" pitchFamily="18" charset="0"/>
                                      </a:rPr>
                                      <m:t>𝐾</m:t>
                                    </m:r>
                                  </m:e>
                                  <m:sup>
                                    <m:r>
                                      <a:rPr lang="en-US" sz="1200" i="1">
                                        <a:latin typeface="Cambria Math" panose="02040503050406030204" pitchFamily="18" charset="0"/>
                                        <a:ea typeface="Cambria Math" panose="02040503050406030204" pitchFamily="18" charset="0"/>
                                      </a:rPr>
                                      <m:t>𝑡</m:t>
                                    </m:r>
                                  </m:sup>
                                </m:sSup>
                              </m:sup>
                              <m:e>
                                <m:sSubSup>
                                  <m:sSubSupPr>
                                    <m:ctrlPr>
                                      <a:rPr lang="en-US" sz="1200" i="1" smtClean="0">
                                        <a:latin typeface="Cambria Math" panose="02040503050406030204" pitchFamily="18" charset="0"/>
                                        <a:ea typeface="Cambria Math" panose="02040503050406030204" pitchFamily="18" charset="0"/>
                                      </a:rPr>
                                    </m:ctrlPr>
                                  </m:sSubSupPr>
                                  <m:e>
                                    <m:r>
                                      <a:rPr lang="en-US" sz="1200" b="0" i="1" smtClean="0">
                                        <a:latin typeface="Cambria Math" panose="02040503050406030204" pitchFamily="18" charset="0"/>
                                        <a:ea typeface="Cambria Math" panose="02040503050406030204" pitchFamily="18" charset="0"/>
                                      </a:rPr>
                                      <m:t>𝑥</m:t>
                                    </m:r>
                                  </m:e>
                                  <m:sub>
                                    <m:r>
                                      <a:rPr lang="en-US" sz="1200" b="0" i="1" smtClean="0">
                                        <a:latin typeface="Cambria Math" panose="02040503050406030204" pitchFamily="18" charset="0"/>
                                        <a:ea typeface="Cambria Math" panose="02040503050406030204" pitchFamily="18" charset="0"/>
                                      </a:rPr>
                                      <m:t>𝑐</m:t>
                                    </m:r>
                                  </m:sub>
                                  <m:sup>
                                    <m:r>
                                      <a:rPr lang="en-US" sz="1200" b="0" i="1" smtClean="0">
                                        <a:latin typeface="Cambria Math" panose="02040503050406030204" pitchFamily="18" charset="0"/>
                                        <a:ea typeface="Cambria Math" panose="02040503050406030204" pitchFamily="18" charset="0"/>
                                      </a:rPr>
                                      <m:t>𝑡</m:t>
                                    </m:r>
                                  </m:sup>
                                </m:sSubSup>
                                <m:r>
                                  <a:rPr lang="en-US" sz="1200" b="0" i="1" smtClean="0">
                                    <a:latin typeface="Cambria Math" panose="02040503050406030204" pitchFamily="18" charset="0"/>
                                    <a:ea typeface="Cambria Math" panose="02040503050406030204" pitchFamily="18" charset="0"/>
                                  </a:rPr>
                                  <m:t>−</m:t>
                                </m:r>
                                <m:sSubSup>
                                  <m:sSubSupPr>
                                    <m:ctrlPr>
                                      <a:rPr lang="en-US" sz="1200" i="1">
                                        <a:latin typeface="Cambria Math" panose="02040503050406030204" pitchFamily="18" charset="0"/>
                                        <a:ea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𝑥</m:t>
                                    </m:r>
                                  </m:e>
                                  <m:sub>
                                    <m:r>
                                      <a:rPr lang="en-US" sz="1200" i="1">
                                        <a:latin typeface="Cambria Math" panose="02040503050406030204" pitchFamily="18" charset="0"/>
                                        <a:ea typeface="Cambria Math" panose="02040503050406030204" pitchFamily="18" charset="0"/>
                                      </a:rPr>
                                      <m:t>𝑐</m:t>
                                    </m:r>
                                  </m:sub>
                                  <m:sup>
                                    <m:sSup>
                                      <m:sSupPr>
                                        <m:ctrlPr>
                                          <a:rPr lang="en-US" sz="1200" i="1" smtClean="0">
                                            <a:latin typeface="Cambria Math" panose="02040503050406030204" pitchFamily="18" charset="0"/>
                                            <a:ea typeface="Cambria Math" panose="02040503050406030204" pitchFamily="18" charset="0"/>
                                          </a:rPr>
                                        </m:ctrlPr>
                                      </m:sSupPr>
                                      <m:e>
                                        <m:r>
                                          <a:rPr lang="en-US" sz="1200" b="0" i="1" smtClean="0">
                                            <a:latin typeface="Cambria Math" panose="02040503050406030204" pitchFamily="18" charset="0"/>
                                            <a:ea typeface="Cambria Math" panose="02040503050406030204" pitchFamily="18" charset="0"/>
                                          </a:rPr>
                                          <m:t>𝑡</m:t>
                                        </m:r>
                                      </m:e>
                                      <m:sup>
                                        <m:r>
                                          <a:rPr lang="en-US" sz="1200" b="0" i="1" smtClean="0">
                                            <a:latin typeface="Cambria Math" panose="02040503050406030204" pitchFamily="18" charset="0"/>
                                            <a:ea typeface="Cambria Math" panose="02040503050406030204" pitchFamily="18" charset="0"/>
                                          </a:rPr>
                                          <m:t>′</m:t>
                                        </m:r>
                                      </m:sup>
                                    </m:sSup>
                                  </m:sup>
                                </m:sSubSup>
                              </m:e>
                            </m:nary>
                          </m:num>
                          <m:den>
                            <m:rad>
                              <m:radPr>
                                <m:degHide m:val="on"/>
                                <m:ctrlPr>
                                  <a:rPr lang="en-US" sz="1200" b="0" i="1" smtClean="0">
                                    <a:latin typeface="Cambria Math" panose="02040503050406030204" pitchFamily="18" charset="0"/>
                                    <a:ea typeface="Cambria Math" panose="02040503050406030204" pitchFamily="18" charset="0"/>
                                  </a:rPr>
                                </m:ctrlPr>
                              </m:radPr>
                              <m:deg/>
                              <m:e>
                                <m:nary>
                                  <m:naryPr>
                                    <m:chr m:val="∑"/>
                                    <m:limLoc m:val="subSup"/>
                                    <m:ctrlPr>
                                      <a:rPr lang="en-US" sz="1200" i="1">
                                        <a:latin typeface="Cambria Math" panose="02040503050406030204" pitchFamily="18" charset="0"/>
                                        <a:ea typeface="Cambria Math" panose="02040503050406030204" pitchFamily="18" charset="0"/>
                                      </a:rPr>
                                    </m:ctrlPr>
                                  </m:naryPr>
                                  <m:sub>
                                    <m:r>
                                      <a:rPr lang="en-US" sz="1200" i="1">
                                        <a:latin typeface="Cambria Math" panose="02040503050406030204" pitchFamily="18" charset="0"/>
                                        <a:ea typeface="Cambria Math" panose="02040503050406030204" pitchFamily="18" charset="0"/>
                                      </a:rPr>
                                      <m:t>𝑐</m:t>
                                    </m:r>
                                    <m:r>
                                      <a:rPr lang="en-US" sz="1200" i="1">
                                        <a:latin typeface="Cambria Math" panose="02040503050406030204" pitchFamily="18" charset="0"/>
                                        <a:ea typeface="Cambria Math" panose="02040503050406030204" pitchFamily="18" charset="0"/>
                                      </a:rPr>
                                      <m:t>=1</m:t>
                                    </m:r>
                                  </m:sub>
                                  <m:sup>
                                    <m:r>
                                      <a:rPr lang="en-US" sz="1200" i="1">
                                        <a:latin typeface="Cambria Math" panose="02040503050406030204" pitchFamily="18" charset="0"/>
                                        <a:ea typeface="Cambria Math" panose="02040503050406030204" pitchFamily="18" charset="0"/>
                                      </a:rPr>
                                      <m:t>2</m:t>
                                    </m:r>
                                    <m:sSup>
                                      <m:sSupPr>
                                        <m:ctrlPr>
                                          <a:rPr lang="en-US" sz="1200" i="1">
                                            <a:latin typeface="Cambria Math" panose="02040503050406030204" pitchFamily="18" charset="0"/>
                                            <a:ea typeface="Cambria Math" panose="02040503050406030204" pitchFamily="18" charset="0"/>
                                          </a:rPr>
                                        </m:ctrlPr>
                                      </m:sSupPr>
                                      <m:e>
                                        <m:r>
                                          <a:rPr lang="en-US" sz="1200" i="1">
                                            <a:latin typeface="Cambria Math" panose="02040503050406030204" pitchFamily="18" charset="0"/>
                                            <a:ea typeface="Cambria Math" panose="02040503050406030204" pitchFamily="18" charset="0"/>
                                          </a:rPr>
                                          <m:t>𝐾</m:t>
                                        </m:r>
                                      </m:e>
                                      <m:sup>
                                        <m:r>
                                          <a:rPr lang="en-US" sz="1200" i="1">
                                            <a:latin typeface="Cambria Math" panose="02040503050406030204" pitchFamily="18" charset="0"/>
                                            <a:ea typeface="Cambria Math" panose="02040503050406030204" pitchFamily="18" charset="0"/>
                                          </a:rPr>
                                          <m:t>𝑡</m:t>
                                        </m:r>
                                      </m:sup>
                                    </m:sSup>
                                  </m:sup>
                                  <m:e>
                                    <m:sSup>
                                      <m:sSupPr>
                                        <m:ctrlPr>
                                          <a:rPr lang="en-US" sz="1200" i="1">
                                            <a:latin typeface="Cambria Math" panose="02040503050406030204" pitchFamily="18" charset="0"/>
                                            <a:ea typeface="Cambria Math" panose="02040503050406030204" pitchFamily="18" charset="0"/>
                                          </a:rPr>
                                        </m:ctrlPr>
                                      </m:sSupPr>
                                      <m:e>
                                        <m:d>
                                          <m:dPr>
                                            <m:ctrlPr>
                                              <a:rPr lang="en-US" sz="1200" i="1">
                                                <a:latin typeface="Cambria Math" panose="02040503050406030204" pitchFamily="18" charset="0"/>
                                                <a:ea typeface="Cambria Math" panose="02040503050406030204" pitchFamily="18" charset="0"/>
                                              </a:rPr>
                                            </m:ctrlPr>
                                          </m:dPr>
                                          <m:e>
                                            <m:sSubSup>
                                              <m:sSubSupPr>
                                                <m:ctrlPr>
                                                  <a:rPr lang="en-US" sz="1200" i="1">
                                                    <a:latin typeface="Cambria Math" panose="02040503050406030204" pitchFamily="18" charset="0"/>
                                                    <a:ea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𝑥</m:t>
                                                </m:r>
                                              </m:e>
                                              <m:sub>
                                                <m:r>
                                                  <a:rPr lang="en-US" sz="1200" i="1">
                                                    <a:latin typeface="Cambria Math" panose="02040503050406030204" pitchFamily="18" charset="0"/>
                                                    <a:ea typeface="Cambria Math" panose="02040503050406030204" pitchFamily="18" charset="0"/>
                                                  </a:rPr>
                                                  <m:t>𝑐</m:t>
                                                </m:r>
                                              </m:sub>
                                              <m:sup>
                                                <m:r>
                                                  <a:rPr lang="en-US" sz="1200" i="1">
                                                    <a:latin typeface="Cambria Math" panose="02040503050406030204" pitchFamily="18" charset="0"/>
                                                    <a:ea typeface="Cambria Math" panose="02040503050406030204" pitchFamily="18" charset="0"/>
                                                  </a:rPr>
                                                  <m:t>𝑡</m:t>
                                                </m:r>
                                              </m:sup>
                                            </m:sSubSup>
                                          </m:e>
                                        </m:d>
                                      </m:e>
                                      <m:sup>
                                        <m:r>
                                          <a:rPr lang="en-US" sz="1200" i="1">
                                            <a:latin typeface="Cambria Math" panose="02040503050406030204" pitchFamily="18" charset="0"/>
                                            <a:ea typeface="Cambria Math" panose="02040503050406030204" pitchFamily="18" charset="0"/>
                                          </a:rPr>
                                          <m:t>2</m:t>
                                        </m:r>
                                      </m:sup>
                                    </m:sSup>
                                  </m:e>
                                </m:nary>
                              </m:e>
                            </m:rad>
                            <m:r>
                              <a:rPr lang="en-US" sz="1200" b="0" i="1" smtClean="0">
                                <a:latin typeface="Cambria Math" panose="02040503050406030204" pitchFamily="18" charset="0"/>
                                <a:ea typeface="Cambria Math" panose="02040503050406030204" pitchFamily="18" charset="0"/>
                              </a:rPr>
                              <m:t>∙</m:t>
                            </m:r>
                            <m:rad>
                              <m:radPr>
                                <m:degHide m:val="on"/>
                                <m:ctrlPr>
                                  <a:rPr lang="en-US" sz="1200" i="1">
                                    <a:latin typeface="Cambria Math" panose="02040503050406030204" pitchFamily="18" charset="0"/>
                                    <a:ea typeface="Cambria Math" panose="02040503050406030204" pitchFamily="18" charset="0"/>
                                  </a:rPr>
                                </m:ctrlPr>
                              </m:radPr>
                              <m:deg/>
                              <m:e>
                                <m:nary>
                                  <m:naryPr>
                                    <m:chr m:val="∑"/>
                                    <m:limLoc m:val="subSup"/>
                                    <m:ctrlPr>
                                      <a:rPr lang="en-US" sz="1200" i="1">
                                        <a:latin typeface="Cambria Math" panose="02040503050406030204" pitchFamily="18" charset="0"/>
                                        <a:ea typeface="Cambria Math" panose="02040503050406030204" pitchFamily="18" charset="0"/>
                                      </a:rPr>
                                    </m:ctrlPr>
                                  </m:naryPr>
                                  <m:sub>
                                    <m:r>
                                      <a:rPr lang="en-US" sz="1200" i="1">
                                        <a:latin typeface="Cambria Math" panose="02040503050406030204" pitchFamily="18" charset="0"/>
                                        <a:ea typeface="Cambria Math" panose="02040503050406030204" pitchFamily="18" charset="0"/>
                                      </a:rPr>
                                      <m:t>𝑐</m:t>
                                    </m:r>
                                    <m:r>
                                      <a:rPr lang="en-US" sz="1200" i="1">
                                        <a:latin typeface="Cambria Math" panose="02040503050406030204" pitchFamily="18" charset="0"/>
                                        <a:ea typeface="Cambria Math" panose="02040503050406030204" pitchFamily="18" charset="0"/>
                                      </a:rPr>
                                      <m:t>=1</m:t>
                                    </m:r>
                                  </m:sub>
                                  <m:sup>
                                    <m:r>
                                      <a:rPr lang="en-US" sz="1200" i="1">
                                        <a:latin typeface="Cambria Math" panose="02040503050406030204" pitchFamily="18" charset="0"/>
                                        <a:ea typeface="Cambria Math" panose="02040503050406030204" pitchFamily="18" charset="0"/>
                                      </a:rPr>
                                      <m:t>2</m:t>
                                    </m:r>
                                    <m:sSup>
                                      <m:sSupPr>
                                        <m:ctrlPr>
                                          <a:rPr lang="en-US" sz="1200" i="1">
                                            <a:latin typeface="Cambria Math" panose="02040503050406030204" pitchFamily="18" charset="0"/>
                                            <a:ea typeface="Cambria Math" panose="02040503050406030204" pitchFamily="18" charset="0"/>
                                          </a:rPr>
                                        </m:ctrlPr>
                                      </m:sSupPr>
                                      <m:e>
                                        <m:r>
                                          <a:rPr lang="en-US" sz="1200" i="1">
                                            <a:latin typeface="Cambria Math" panose="02040503050406030204" pitchFamily="18" charset="0"/>
                                            <a:ea typeface="Cambria Math" panose="02040503050406030204" pitchFamily="18" charset="0"/>
                                          </a:rPr>
                                          <m:t>𝐾</m:t>
                                        </m:r>
                                      </m:e>
                                      <m:sup>
                                        <m:r>
                                          <a:rPr lang="en-US" sz="1200" i="1">
                                            <a:latin typeface="Cambria Math" panose="02040503050406030204" pitchFamily="18" charset="0"/>
                                            <a:ea typeface="Cambria Math" panose="02040503050406030204" pitchFamily="18" charset="0"/>
                                          </a:rPr>
                                          <m:t>𝑡</m:t>
                                        </m:r>
                                      </m:sup>
                                    </m:sSup>
                                  </m:sup>
                                  <m:e>
                                    <m:sSup>
                                      <m:sSupPr>
                                        <m:ctrlPr>
                                          <a:rPr lang="en-US" sz="1200" i="1">
                                            <a:latin typeface="Cambria Math" panose="02040503050406030204" pitchFamily="18" charset="0"/>
                                            <a:ea typeface="Cambria Math" panose="02040503050406030204" pitchFamily="18" charset="0"/>
                                          </a:rPr>
                                        </m:ctrlPr>
                                      </m:sSupPr>
                                      <m:e>
                                        <m:d>
                                          <m:dPr>
                                            <m:ctrlPr>
                                              <a:rPr lang="en-US" sz="1200" i="1">
                                                <a:latin typeface="Cambria Math" panose="02040503050406030204" pitchFamily="18" charset="0"/>
                                                <a:ea typeface="Cambria Math" panose="02040503050406030204" pitchFamily="18" charset="0"/>
                                              </a:rPr>
                                            </m:ctrlPr>
                                          </m:dPr>
                                          <m:e>
                                            <m:sSubSup>
                                              <m:sSubSupPr>
                                                <m:ctrlPr>
                                                  <a:rPr lang="en-US" sz="1200" i="1">
                                                    <a:latin typeface="Cambria Math" panose="02040503050406030204" pitchFamily="18" charset="0"/>
                                                    <a:ea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𝑥</m:t>
                                                </m:r>
                                              </m:e>
                                              <m:sub>
                                                <m:r>
                                                  <a:rPr lang="en-US" sz="1200" i="1">
                                                    <a:latin typeface="Cambria Math" panose="02040503050406030204" pitchFamily="18" charset="0"/>
                                                    <a:ea typeface="Cambria Math" panose="02040503050406030204" pitchFamily="18" charset="0"/>
                                                  </a:rPr>
                                                  <m:t>𝑐</m:t>
                                                </m:r>
                                              </m:sub>
                                              <m:sup>
                                                <m:sSup>
                                                  <m:sSupPr>
                                                    <m:ctrlPr>
                                                      <a:rPr lang="en-US" sz="1200" i="1" smtClean="0">
                                                        <a:latin typeface="Cambria Math" panose="02040503050406030204" pitchFamily="18" charset="0"/>
                                                        <a:ea typeface="Cambria Math" panose="02040503050406030204" pitchFamily="18" charset="0"/>
                                                      </a:rPr>
                                                    </m:ctrlPr>
                                                  </m:sSupPr>
                                                  <m:e>
                                                    <m:r>
                                                      <a:rPr lang="en-US" sz="1200" b="0" i="1" smtClean="0">
                                                        <a:latin typeface="Cambria Math" panose="02040503050406030204" pitchFamily="18" charset="0"/>
                                                        <a:ea typeface="Cambria Math" panose="02040503050406030204" pitchFamily="18" charset="0"/>
                                                      </a:rPr>
                                                      <m:t>𝑡</m:t>
                                                    </m:r>
                                                  </m:e>
                                                  <m:sup>
                                                    <m:r>
                                                      <a:rPr lang="en-US" sz="1200" b="0" i="1" smtClean="0">
                                                        <a:latin typeface="Cambria Math" panose="02040503050406030204" pitchFamily="18" charset="0"/>
                                                        <a:ea typeface="Cambria Math" panose="02040503050406030204" pitchFamily="18" charset="0"/>
                                                      </a:rPr>
                                                      <m:t>′</m:t>
                                                    </m:r>
                                                  </m:sup>
                                                </m:sSup>
                                              </m:sup>
                                            </m:sSubSup>
                                          </m:e>
                                        </m:d>
                                      </m:e>
                                      <m:sup>
                                        <m:r>
                                          <a:rPr lang="en-US" sz="1200" i="1">
                                            <a:latin typeface="Cambria Math" panose="02040503050406030204" pitchFamily="18" charset="0"/>
                                            <a:ea typeface="Cambria Math" panose="02040503050406030204" pitchFamily="18" charset="0"/>
                                          </a:rPr>
                                          <m:t>2</m:t>
                                        </m:r>
                                      </m:sup>
                                    </m:sSup>
                                  </m:e>
                                </m:nary>
                              </m:e>
                            </m:rad>
                          </m:den>
                        </m:f>
                      </m:oMath>
                    </m:oMathPara>
                  </a14:m>
                  <a:endParaRPr lang="en-US" sz="1200" dirty="0"/>
                </a:p>
              </p:txBody>
            </p:sp>
          </mc:Choice>
          <mc:Fallback xmlns="">
            <p:sp>
              <p:nvSpPr>
                <p:cNvPr id="1684" name="TextBox 1683">
                  <a:extLst>
                    <a:ext uri="{FF2B5EF4-FFF2-40B4-BE49-F238E27FC236}">
                      <a16:creationId xmlns:a16="http://schemas.microsoft.com/office/drawing/2014/main" id="{1B2A6733-DBC4-4C4B-BD22-E642FCD07B3D}"/>
                    </a:ext>
                  </a:extLst>
                </p:cNvPr>
                <p:cNvSpPr txBox="1">
                  <a:spLocks noRot="1" noChangeAspect="1" noMove="1" noResize="1" noEditPoints="1" noAdjustHandles="1" noChangeArrowheads="1" noChangeShapeType="1" noTextEdit="1"/>
                </p:cNvSpPr>
                <p:nvPr/>
              </p:nvSpPr>
              <p:spPr>
                <a:xfrm>
                  <a:off x="4635163" y="5716779"/>
                  <a:ext cx="2945550" cy="736612"/>
                </a:xfrm>
                <a:prstGeom prst="rect">
                  <a:avLst/>
                </a:prstGeom>
                <a:blipFill>
                  <a:blip r:embed="rId5"/>
                  <a:stretch>
                    <a:fillRect t="-32231" r="-14074" b="-49587"/>
                  </a:stretch>
                </a:blipFill>
              </p:spPr>
              <p:txBody>
                <a:bodyPr/>
                <a:lstStyle/>
                <a:p>
                  <a:r>
                    <a:rPr lang="en-SG">
                      <a:noFill/>
                    </a:rPr>
                    <a:t> </a:t>
                  </a:r>
                </a:p>
              </p:txBody>
            </p:sp>
          </mc:Fallback>
        </mc:AlternateContent>
      </p:grpSp>
      <p:grpSp>
        <p:nvGrpSpPr>
          <p:cNvPr id="1918" name="Group 1917">
            <a:extLst>
              <a:ext uri="{FF2B5EF4-FFF2-40B4-BE49-F238E27FC236}">
                <a16:creationId xmlns:a16="http://schemas.microsoft.com/office/drawing/2014/main" id="{76A7B7E5-5572-46DD-8BCB-F6E7453E5B65}"/>
              </a:ext>
            </a:extLst>
          </p:cNvPr>
          <p:cNvGrpSpPr/>
          <p:nvPr/>
        </p:nvGrpSpPr>
        <p:grpSpPr>
          <a:xfrm>
            <a:off x="5279424" y="4098516"/>
            <a:ext cx="2081495" cy="949156"/>
            <a:chOff x="5250676" y="4214017"/>
            <a:chExt cx="2110244" cy="949156"/>
          </a:xfrm>
        </p:grpSpPr>
        <p:sp>
          <p:nvSpPr>
            <p:cNvPr id="1756" name="Freeform: Shape 1755">
              <a:extLst>
                <a:ext uri="{FF2B5EF4-FFF2-40B4-BE49-F238E27FC236}">
                  <a16:creationId xmlns:a16="http://schemas.microsoft.com/office/drawing/2014/main" id="{B50BE06F-55B4-4348-BD4E-42BCA59CFBF5}"/>
                </a:ext>
              </a:extLst>
            </p:cNvPr>
            <p:cNvSpPr/>
            <p:nvPr/>
          </p:nvSpPr>
          <p:spPr>
            <a:xfrm>
              <a:off x="5250676" y="4214017"/>
              <a:ext cx="956896" cy="949156"/>
            </a:xfrm>
            <a:custGeom>
              <a:avLst/>
              <a:gdLst>
                <a:gd name="connsiteX0" fmla="*/ 0 w 956896"/>
                <a:gd name="connsiteY0" fmla="*/ 1092200 h 1092200"/>
                <a:gd name="connsiteX1" fmla="*/ 933450 w 956896"/>
                <a:gd name="connsiteY1" fmla="*/ 603250 h 1092200"/>
                <a:gd name="connsiteX2" fmla="*/ 584200 w 956896"/>
                <a:gd name="connsiteY2" fmla="*/ 0 h 1092200"/>
              </a:gdLst>
              <a:ahLst/>
              <a:cxnLst>
                <a:cxn ang="0">
                  <a:pos x="connsiteX0" y="connsiteY0"/>
                </a:cxn>
                <a:cxn ang="0">
                  <a:pos x="connsiteX1" y="connsiteY1"/>
                </a:cxn>
                <a:cxn ang="0">
                  <a:pos x="connsiteX2" y="connsiteY2"/>
                </a:cxn>
              </a:cxnLst>
              <a:rect l="l" t="t" r="r" b="b"/>
              <a:pathLst>
                <a:path w="956896" h="1092200">
                  <a:moveTo>
                    <a:pt x="0" y="1092200"/>
                  </a:moveTo>
                  <a:cubicBezTo>
                    <a:pt x="418041" y="938741"/>
                    <a:pt x="836083" y="785283"/>
                    <a:pt x="933450" y="603250"/>
                  </a:cubicBezTo>
                  <a:cubicBezTo>
                    <a:pt x="1030817" y="421217"/>
                    <a:pt x="807508" y="210608"/>
                    <a:pt x="584200" y="0"/>
                  </a:cubicBezTo>
                </a:path>
              </a:pathLst>
            </a:custGeom>
            <a:noFill/>
            <a:ln w="12700">
              <a:solidFill>
                <a:srgbClr val="C00000"/>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9" name="Freeform: Shape 1858">
              <a:extLst>
                <a:ext uri="{FF2B5EF4-FFF2-40B4-BE49-F238E27FC236}">
                  <a16:creationId xmlns:a16="http://schemas.microsoft.com/office/drawing/2014/main" id="{9D64BE66-7BBF-4F76-99F9-9CC6C279A329}"/>
                </a:ext>
              </a:extLst>
            </p:cNvPr>
            <p:cNvSpPr/>
            <p:nvPr/>
          </p:nvSpPr>
          <p:spPr>
            <a:xfrm>
              <a:off x="5882640" y="4244340"/>
              <a:ext cx="1478280" cy="830580"/>
            </a:xfrm>
            <a:custGeom>
              <a:avLst/>
              <a:gdLst>
                <a:gd name="connsiteX0" fmla="*/ 1478280 w 1478280"/>
                <a:gd name="connsiteY0" fmla="*/ 830580 h 830580"/>
                <a:gd name="connsiteX1" fmla="*/ 1097280 w 1478280"/>
                <a:gd name="connsiteY1" fmla="*/ 281940 h 830580"/>
                <a:gd name="connsiteX2" fmla="*/ 0 w 1478280"/>
                <a:gd name="connsiteY2" fmla="*/ 0 h 830580"/>
              </a:gdLst>
              <a:ahLst/>
              <a:cxnLst>
                <a:cxn ang="0">
                  <a:pos x="connsiteX0" y="connsiteY0"/>
                </a:cxn>
                <a:cxn ang="0">
                  <a:pos x="connsiteX1" y="connsiteY1"/>
                </a:cxn>
                <a:cxn ang="0">
                  <a:pos x="connsiteX2" y="connsiteY2"/>
                </a:cxn>
              </a:cxnLst>
              <a:rect l="l" t="t" r="r" b="b"/>
              <a:pathLst>
                <a:path w="1478280" h="830580">
                  <a:moveTo>
                    <a:pt x="1478280" y="830580"/>
                  </a:moveTo>
                  <a:cubicBezTo>
                    <a:pt x="1410970" y="625475"/>
                    <a:pt x="1343660" y="420370"/>
                    <a:pt x="1097280" y="281940"/>
                  </a:cubicBezTo>
                  <a:cubicBezTo>
                    <a:pt x="850900" y="143510"/>
                    <a:pt x="175260" y="106680"/>
                    <a:pt x="0" y="0"/>
                  </a:cubicBezTo>
                </a:path>
              </a:pathLst>
            </a:custGeom>
            <a:noFill/>
            <a:ln w="12700">
              <a:solidFill>
                <a:srgbClr val="C00000"/>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27" name="Group 1926">
            <a:extLst>
              <a:ext uri="{FF2B5EF4-FFF2-40B4-BE49-F238E27FC236}">
                <a16:creationId xmlns:a16="http://schemas.microsoft.com/office/drawing/2014/main" id="{5B83E625-404B-4186-8C1E-AF391BF19066}"/>
              </a:ext>
            </a:extLst>
          </p:cNvPr>
          <p:cNvGrpSpPr/>
          <p:nvPr/>
        </p:nvGrpSpPr>
        <p:grpSpPr>
          <a:xfrm>
            <a:off x="480060" y="4106673"/>
            <a:ext cx="11709269" cy="844443"/>
            <a:chOff x="472440" y="4374574"/>
            <a:chExt cx="11709269" cy="844443"/>
          </a:xfrm>
        </p:grpSpPr>
        <mc:AlternateContent xmlns:mc="http://schemas.openxmlformats.org/markup-compatibility/2006" xmlns:a14="http://schemas.microsoft.com/office/drawing/2010/main">
          <mc:Choice Requires="a14">
            <p:sp>
              <p:nvSpPr>
                <p:cNvPr id="1685" name="TextBox 1684">
                  <a:extLst>
                    <a:ext uri="{FF2B5EF4-FFF2-40B4-BE49-F238E27FC236}">
                      <a16:creationId xmlns:a16="http://schemas.microsoft.com/office/drawing/2014/main" id="{08E06E4F-BD1D-4F5C-8F93-B8C521B1FF3E}"/>
                    </a:ext>
                  </a:extLst>
                </p:cNvPr>
                <p:cNvSpPr txBox="1"/>
                <p:nvPr/>
              </p:nvSpPr>
              <p:spPr>
                <a:xfrm>
                  <a:off x="9893326" y="4623405"/>
                  <a:ext cx="2288383" cy="595612"/>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600" i="1" smtClean="0">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sSubSupPr>
                          <m:e>
                            <m:r>
                              <a:rPr lang="en-US" sz="1600" i="1">
                                <a:solidFill>
                                  <a:srgbClr val="000000"/>
                                </a:solidFill>
                                <a:latin typeface="Cambria Math" panose="02040503050406030204" pitchFamily="18" charset="0"/>
                                <a:ea typeface="Calibri" panose="020F0502020204030204" pitchFamily="34" charset="0"/>
                                <a:cs typeface="Times New Roman" panose="02020603050405020304" pitchFamily="18" charset="0"/>
                              </a:rPr>
                              <m:t>h</m:t>
                            </m:r>
                          </m:e>
                          <m:sub>
                            <m:r>
                              <a:rPr lang="en-US" sz="1600"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𝐴</m:t>
                            </m:r>
                          </m:sub>
                          <m:sup>
                            <m:r>
                              <a:rPr lang="en-US" sz="1600"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𝑡</m:t>
                            </m:r>
                            <m:r>
                              <a:rPr lang="en-US" sz="1600" i="1">
                                <a:solidFill>
                                  <a:srgbClr val="000000"/>
                                </a:solidFill>
                                <a:latin typeface="Cambria Math" panose="02040503050406030204" pitchFamily="18" charset="0"/>
                                <a:ea typeface="Calibri" panose="020F0502020204030204" pitchFamily="34" charset="0"/>
                                <a:cs typeface="Times New Roman" panose="02020603050405020304" pitchFamily="18" charset="0"/>
                              </a:rPr>
                              <m:t>−1</m:t>
                            </m:r>
                          </m:sup>
                        </m:sSubSup>
                        <m:r>
                          <a:rPr lang="en-US" sz="1600" b="0" i="1" smtClean="0">
                            <a:latin typeface="Cambria Math" panose="02040503050406030204" pitchFamily="18" charset="0"/>
                            <a:ea typeface="Cambria Math" panose="02040503050406030204" pitchFamily="18" charset="0"/>
                          </a:rPr>
                          <m:t>=</m:t>
                        </m:r>
                        <m:nary>
                          <m:naryPr>
                            <m:chr m:val="∑"/>
                            <m:limLoc m:val="subSup"/>
                            <m:ctrlPr>
                              <a:rPr lang="en-US" sz="1600" i="1">
                                <a:latin typeface="Cambria Math" panose="02040503050406030204" pitchFamily="18" charset="0"/>
                                <a:ea typeface="Cambria Math" panose="02040503050406030204" pitchFamily="18" charset="0"/>
                              </a:rPr>
                            </m:ctrlPr>
                          </m:naryPr>
                          <m:sub>
                            <m:sSup>
                              <m:sSupPr>
                                <m:ctrlPr>
                                  <a:rPr lang="en-US" sz="1600" i="1">
                                    <a:latin typeface="Cambria Math" panose="02040503050406030204" pitchFamily="18" charset="0"/>
                                    <a:ea typeface="Cambria Math" panose="02040503050406030204" pitchFamily="18" charset="0"/>
                                  </a:rPr>
                                </m:ctrlPr>
                              </m:sSupPr>
                              <m:e>
                                <m:r>
                                  <a:rPr lang="en-US" sz="1600" i="1">
                                    <a:latin typeface="Cambria Math" panose="02040503050406030204" pitchFamily="18" charset="0"/>
                                    <a:ea typeface="Cambria Math" panose="02040503050406030204" pitchFamily="18" charset="0"/>
                                  </a:rPr>
                                  <m:t>𝑡</m:t>
                                </m:r>
                              </m:e>
                              <m:sup>
                                <m:r>
                                  <a:rPr lang="en-US" sz="1600" i="1">
                                    <a:latin typeface="Cambria Math" panose="02040503050406030204" pitchFamily="18" charset="0"/>
                                    <a:ea typeface="Cambria Math" panose="02040503050406030204" pitchFamily="18" charset="0"/>
                                  </a:rPr>
                                  <m:t>′</m:t>
                                </m:r>
                              </m:sup>
                            </m:sSup>
                          </m:sub>
                          <m:sup>
                            <m:r>
                              <a:rPr lang="en-US" sz="1600" i="1">
                                <a:latin typeface="Cambria Math" panose="02040503050406030204" pitchFamily="18" charset="0"/>
                                <a:ea typeface="Cambria Math" panose="02040503050406030204" pitchFamily="18" charset="0"/>
                              </a:rPr>
                              <m:t>𝑡</m:t>
                            </m:r>
                            <m:r>
                              <a:rPr lang="en-US" sz="1600" i="1">
                                <a:latin typeface="Cambria Math" panose="02040503050406030204" pitchFamily="18" charset="0"/>
                                <a:ea typeface="Cambria Math" panose="02040503050406030204" pitchFamily="18" charset="0"/>
                              </a:rPr>
                              <m:t>−1</m:t>
                            </m:r>
                          </m:sup>
                          <m:e>
                            <m:sSubSup>
                              <m:sSubSupPr>
                                <m:ctrlPr>
                                  <a:rPr lang="en-US" sz="1600" i="1">
                                    <a:latin typeface="Cambria Math" panose="02040503050406030204" pitchFamily="18" charset="0"/>
                                    <a:ea typeface="Cambria Math" panose="02040503050406030204" pitchFamily="18" charset="0"/>
                                  </a:rPr>
                                </m:ctrlPr>
                              </m:sSubSupPr>
                              <m:e>
                                <m:r>
                                  <a:rPr lang="en-US" sz="1600" i="1">
                                    <a:latin typeface="Cambria Math" panose="02040503050406030204" pitchFamily="18" charset="0"/>
                                    <a:ea typeface="Cambria Math" panose="02040503050406030204" pitchFamily="18" charset="0"/>
                                  </a:rPr>
                                  <m:t>𝛼</m:t>
                                </m:r>
                              </m:e>
                              <m:sub>
                                <m:r>
                                  <a:rPr lang="en-US" sz="1600" i="1">
                                    <a:latin typeface="Cambria Math" panose="02040503050406030204" pitchFamily="18" charset="0"/>
                                    <a:ea typeface="Cambria Math" panose="02040503050406030204" pitchFamily="18" charset="0"/>
                                  </a:rPr>
                                  <m:t>𝑡</m:t>
                                </m:r>
                              </m:sub>
                              <m:sup>
                                <m:r>
                                  <a:rPr lang="en-US" sz="1600" i="1">
                                    <a:latin typeface="Cambria Math" panose="02040503050406030204" pitchFamily="18" charset="0"/>
                                    <a:ea typeface="Cambria Math" panose="02040503050406030204" pitchFamily="18" charset="0"/>
                                  </a:rPr>
                                  <m:t>𝑡</m:t>
                                </m:r>
                                <m:r>
                                  <a:rPr lang="en-US" sz="1600" i="1">
                                    <a:latin typeface="Cambria Math" panose="02040503050406030204" pitchFamily="18" charset="0"/>
                                    <a:ea typeface="Cambria Math" panose="02040503050406030204" pitchFamily="18" charset="0"/>
                                  </a:rPr>
                                  <m:t>−1</m:t>
                                </m:r>
                              </m:sup>
                            </m:sSubSup>
                          </m:e>
                        </m:nary>
                        <m:r>
                          <a:rPr lang="en-US" sz="1600" b="0" i="1" smtClean="0">
                            <a:latin typeface="Cambria Math" panose="02040503050406030204" pitchFamily="18" charset="0"/>
                            <a:ea typeface="Cambria Math" panose="02040503050406030204" pitchFamily="18" charset="0"/>
                          </a:rPr>
                          <m:t> ∙</m:t>
                        </m:r>
                        <m:sSup>
                          <m:sSupPr>
                            <m:ctrlPr>
                              <a:rPr lang="en-US" sz="1600" i="1">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h</m:t>
                            </m:r>
                          </m:e>
                          <m:sup>
                            <m:sSup>
                              <m:sSupPr>
                                <m:ctrlPr>
                                  <a:rPr lang="en-US" sz="1600" i="1">
                                    <a:latin typeface="Cambria Math" panose="02040503050406030204" pitchFamily="18" charset="0"/>
                                    <a:ea typeface="Cambria Math" panose="02040503050406030204" pitchFamily="18" charset="0"/>
                                  </a:rPr>
                                </m:ctrlPr>
                              </m:sSupPr>
                              <m:e>
                                <m:r>
                                  <a:rPr lang="en-US" sz="1600" i="1">
                                    <a:latin typeface="Cambria Math" panose="02040503050406030204" pitchFamily="18" charset="0"/>
                                    <a:ea typeface="Cambria Math" panose="02040503050406030204" pitchFamily="18" charset="0"/>
                                  </a:rPr>
                                  <m:t>𝑡</m:t>
                                </m:r>
                              </m:e>
                              <m:sup>
                                <m:r>
                                  <a:rPr lang="en-US" sz="1600" i="1">
                                    <a:latin typeface="Cambria Math" panose="02040503050406030204" pitchFamily="18" charset="0"/>
                                    <a:ea typeface="Cambria Math" panose="02040503050406030204" pitchFamily="18" charset="0"/>
                                  </a:rPr>
                                  <m:t>′</m:t>
                                </m:r>
                              </m:sup>
                            </m:sSup>
                          </m:sup>
                        </m:sSup>
                      </m:oMath>
                    </m:oMathPara>
                  </a14:m>
                  <a:endParaRPr lang="en-US" sz="1600" dirty="0"/>
                </a:p>
              </p:txBody>
            </p:sp>
          </mc:Choice>
          <mc:Fallback xmlns="">
            <p:sp>
              <p:nvSpPr>
                <p:cNvPr id="1685" name="TextBox 1684">
                  <a:extLst>
                    <a:ext uri="{FF2B5EF4-FFF2-40B4-BE49-F238E27FC236}">
                      <a16:creationId xmlns:a16="http://schemas.microsoft.com/office/drawing/2014/main" id="{08E06E4F-BD1D-4F5C-8F93-B8C521B1FF3E}"/>
                    </a:ext>
                  </a:extLst>
                </p:cNvPr>
                <p:cNvSpPr txBox="1">
                  <a:spLocks noRot="1" noChangeAspect="1" noMove="1" noResize="1" noEditPoints="1" noAdjustHandles="1" noChangeArrowheads="1" noChangeShapeType="1" noTextEdit="1"/>
                </p:cNvSpPr>
                <p:nvPr/>
              </p:nvSpPr>
              <p:spPr>
                <a:xfrm>
                  <a:off x="9893326" y="4623405"/>
                  <a:ext cx="2288383" cy="595612"/>
                </a:xfrm>
                <a:prstGeom prst="rect">
                  <a:avLst/>
                </a:prstGeom>
                <a:blipFill>
                  <a:blip r:embed="rId10"/>
                  <a:stretch>
                    <a:fillRect/>
                  </a:stretch>
                </a:blipFill>
              </p:spPr>
              <p:txBody>
                <a:bodyPr/>
                <a:lstStyle/>
                <a:p>
                  <a:r>
                    <a:rPr lang="en-US">
                      <a:noFill/>
                    </a:rPr>
                    <a:t> </a:t>
                  </a:r>
                </a:p>
              </p:txBody>
            </p:sp>
          </mc:Fallback>
        </mc:AlternateContent>
        <p:cxnSp>
          <p:nvCxnSpPr>
            <p:cNvPr id="1372" name="Straight Arrow Connector 1371">
              <a:extLst>
                <a:ext uri="{FF2B5EF4-FFF2-40B4-BE49-F238E27FC236}">
                  <a16:creationId xmlns:a16="http://schemas.microsoft.com/office/drawing/2014/main" id="{9703539F-4E16-4DFA-ABF6-0A9589C182AF}"/>
                </a:ext>
              </a:extLst>
            </p:cNvPr>
            <p:cNvCxnSpPr>
              <a:cxnSpLocks/>
            </p:cNvCxnSpPr>
            <p:nvPr/>
          </p:nvCxnSpPr>
          <p:spPr>
            <a:xfrm>
              <a:off x="472440" y="4615508"/>
              <a:ext cx="8471246" cy="0"/>
            </a:xfrm>
            <a:prstGeom prst="straightConnector1">
              <a:avLst/>
            </a:prstGeom>
            <a:ln w="12700">
              <a:solidFill>
                <a:srgbClr val="C00000"/>
              </a:solidFill>
              <a:prstDash val="solid"/>
              <a:tailEnd type="triangle"/>
            </a:ln>
          </p:spPr>
          <p:style>
            <a:lnRef idx="1">
              <a:schemeClr val="dk1"/>
            </a:lnRef>
            <a:fillRef idx="0">
              <a:schemeClr val="dk1"/>
            </a:fillRef>
            <a:effectRef idx="0">
              <a:schemeClr val="dk1"/>
            </a:effectRef>
            <a:fontRef idx="minor">
              <a:schemeClr val="tx1"/>
            </a:fontRef>
          </p:style>
        </p:cxnSp>
        <p:grpSp>
          <p:nvGrpSpPr>
            <p:cNvPr id="1396" name="Group 1395">
              <a:extLst>
                <a:ext uri="{FF2B5EF4-FFF2-40B4-BE49-F238E27FC236}">
                  <a16:creationId xmlns:a16="http://schemas.microsoft.com/office/drawing/2014/main" id="{95AB6A2A-D28C-4852-8E70-A6D471969E7A}"/>
                </a:ext>
              </a:extLst>
            </p:cNvPr>
            <p:cNvGrpSpPr/>
            <p:nvPr/>
          </p:nvGrpSpPr>
          <p:grpSpPr>
            <a:xfrm>
              <a:off x="8521641" y="4374574"/>
              <a:ext cx="1475119" cy="824199"/>
              <a:chOff x="4082690" y="3815841"/>
              <a:chExt cx="894325" cy="515324"/>
            </a:xfrm>
          </p:grpSpPr>
          <p:sp>
            <p:nvSpPr>
              <p:cNvPr id="1427" name="Text Box 2">
                <a:extLst>
                  <a:ext uri="{FF2B5EF4-FFF2-40B4-BE49-F238E27FC236}">
                    <a16:creationId xmlns:a16="http://schemas.microsoft.com/office/drawing/2014/main" id="{053D49FC-AAA3-4263-9DA5-C053DC43211A}"/>
                  </a:ext>
                </a:extLst>
              </p:cNvPr>
              <p:cNvSpPr txBox="1">
                <a:spLocks noChangeArrowheads="1"/>
              </p:cNvSpPr>
              <p:nvPr/>
            </p:nvSpPr>
            <p:spPr bwMode="auto">
              <a:xfrm>
                <a:off x="4082690" y="4014585"/>
                <a:ext cx="894325" cy="316580"/>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Weighted attention vector</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428" name="Group 1427">
                <a:extLst>
                  <a:ext uri="{FF2B5EF4-FFF2-40B4-BE49-F238E27FC236}">
                    <a16:creationId xmlns:a16="http://schemas.microsoft.com/office/drawing/2014/main" id="{3F8A65C6-22A4-4143-9545-44887A441EFA}"/>
                  </a:ext>
                </a:extLst>
              </p:cNvPr>
              <p:cNvGrpSpPr/>
              <p:nvPr/>
            </p:nvGrpSpPr>
            <p:grpSpPr>
              <a:xfrm>
                <a:off x="4284820" y="3815841"/>
                <a:ext cx="427355" cy="303528"/>
                <a:chOff x="4284761" y="3815174"/>
                <a:chExt cx="428817" cy="305218"/>
              </a:xfrm>
            </p:grpSpPr>
            <p:sp>
              <p:nvSpPr>
                <p:cNvPr id="1429" name="Rectangle 1428">
                  <a:extLst>
                    <a:ext uri="{FF2B5EF4-FFF2-40B4-BE49-F238E27FC236}">
                      <a16:creationId xmlns:a16="http://schemas.microsoft.com/office/drawing/2014/main" id="{FB85CA38-BFD1-4825-9730-A520CA5083BF}"/>
                    </a:ext>
                  </a:extLst>
                </p:cNvPr>
                <p:cNvSpPr/>
                <p:nvPr/>
              </p:nvSpPr>
              <p:spPr>
                <a:xfrm>
                  <a:off x="4337987" y="3821046"/>
                  <a:ext cx="343740" cy="190500"/>
                </a:xfrm>
                <a:prstGeom prst="rect">
                  <a:avLst/>
                </a:prstGeom>
                <a:solidFill>
                  <a:srgbClr val="FCBBB6"/>
                </a:solidFill>
                <a:ln w="12700">
                  <a:solidFill>
                    <a:schemeClr val="tx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mc:AlternateContent xmlns:mc="http://schemas.openxmlformats.org/markup-compatibility/2006" xmlns:a14="http://schemas.microsoft.com/office/drawing/2010/main">
              <mc:Choice Requires="a14">
                <p:sp>
                  <p:nvSpPr>
                    <p:cNvPr id="1430" name="Text Box 2">
                      <a:extLst>
                        <a:ext uri="{FF2B5EF4-FFF2-40B4-BE49-F238E27FC236}">
                          <a16:creationId xmlns:a16="http://schemas.microsoft.com/office/drawing/2014/main" id="{4E0D8FED-A1B0-4FB2-8727-CBD80DF1DF16}"/>
                        </a:ext>
                      </a:extLst>
                    </p:cNvPr>
                    <p:cNvSpPr txBox="1">
                      <a:spLocks noChangeArrowheads="1"/>
                    </p:cNvSpPr>
                    <p:nvPr/>
                  </p:nvSpPr>
                  <p:spPr bwMode="auto">
                    <a:xfrm>
                      <a:off x="4284761" y="3815174"/>
                      <a:ext cx="428817" cy="305218"/>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4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4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h</m:t>
                                </m:r>
                              </m:e>
                              <m:sub>
                                <m:r>
                                  <a:rPr lang="en-US" sz="14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𝐴</m:t>
                                </m:r>
                              </m:sub>
                              <m:sup>
                                <m:r>
                                  <a:rPr lang="en-US" sz="14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US" sz="14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p>
                            </m:sSubSup>
                          </m:oMath>
                        </m:oMathPara>
                      </a14:m>
                      <a:endParaRPr lang="en-US" sz="9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430" name="Text Box 2">
                      <a:extLst>
                        <a:ext uri="{FF2B5EF4-FFF2-40B4-BE49-F238E27FC236}">
                          <a16:creationId xmlns:a16="http://schemas.microsoft.com/office/drawing/2014/main" id="{4E0D8FED-A1B0-4FB2-8727-CBD80DF1DF16}"/>
                        </a:ext>
                      </a:extLst>
                    </p:cNvPr>
                    <p:cNvSpPr txBox="1">
                      <a:spLocks noRot="1" noChangeAspect="1" noMove="1" noResize="1" noEditPoints="1" noAdjustHandles="1" noChangeArrowheads="1" noChangeShapeType="1" noTextEdit="1"/>
                    </p:cNvSpPr>
                    <p:nvPr/>
                  </p:nvSpPr>
                  <p:spPr bwMode="auto">
                    <a:xfrm>
                      <a:off x="4284761" y="3815174"/>
                      <a:ext cx="428817" cy="305218"/>
                    </a:xfrm>
                    <a:prstGeom prst="rect">
                      <a:avLst/>
                    </a:prstGeom>
                    <a:blipFill>
                      <a:blip r:embed="rId11"/>
                      <a:stretch>
                        <a:fillRect/>
                      </a:stretch>
                    </a:blipFill>
                    <a:ln w="9525">
                      <a:noFill/>
                      <a:miter lim="800000"/>
                      <a:headEnd/>
                      <a:tailEnd/>
                    </a:ln>
                  </p:spPr>
                  <p:txBody>
                    <a:bodyPr/>
                    <a:lstStyle/>
                    <a:p>
                      <a:r>
                        <a:rPr lang="en-US">
                          <a:noFill/>
                        </a:rPr>
                        <a:t> </a:t>
                      </a:r>
                    </a:p>
                  </p:txBody>
                </p:sp>
              </mc:Fallback>
            </mc:AlternateContent>
          </p:grpSp>
        </p:grpSp>
        <p:sp>
          <p:nvSpPr>
            <p:cNvPr id="1736" name="Flowchart: Or 1735">
              <a:extLst>
                <a:ext uri="{FF2B5EF4-FFF2-40B4-BE49-F238E27FC236}">
                  <a16:creationId xmlns:a16="http://schemas.microsoft.com/office/drawing/2014/main" id="{3E84398B-3A85-4ADA-B1E1-E86A3EE57D15}"/>
                </a:ext>
              </a:extLst>
            </p:cNvPr>
            <p:cNvSpPr/>
            <p:nvPr/>
          </p:nvSpPr>
          <p:spPr>
            <a:xfrm>
              <a:off x="5541336" y="4523796"/>
              <a:ext cx="188656" cy="188316"/>
            </a:xfrm>
            <a:prstGeom prst="flowChartOr">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1865" name="Flowchart: Or 1864">
              <a:extLst>
                <a:ext uri="{FF2B5EF4-FFF2-40B4-BE49-F238E27FC236}">
                  <a16:creationId xmlns:a16="http://schemas.microsoft.com/office/drawing/2014/main" id="{4B15779D-EECF-4FEF-8CBE-D0C5B70F5E89}"/>
                </a:ext>
              </a:extLst>
            </p:cNvPr>
            <p:cNvSpPr/>
            <p:nvPr/>
          </p:nvSpPr>
          <p:spPr>
            <a:xfrm>
              <a:off x="2431728" y="4521493"/>
              <a:ext cx="188656" cy="188316"/>
            </a:xfrm>
            <a:prstGeom prst="flowChartOr">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grpSp>
      <p:grpSp>
        <p:nvGrpSpPr>
          <p:cNvPr id="1919" name="Group 1918">
            <a:extLst>
              <a:ext uri="{FF2B5EF4-FFF2-40B4-BE49-F238E27FC236}">
                <a16:creationId xmlns:a16="http://schemas.microsoft.com/office/drawing/2014/main" id="{7B420F1F-2A6B-4504-A797-1541EB667755}"/>
              </a:ext>
            </a:extLst>
          </p:cNvPr>
          <p:cNvGrpSpPr/>
          <p:nvPr/>
        </p:nvGrpSpPr>
        <p:grpSpPr>
          <a:xfrm>
            <a:off x="2057991" y="4100681"/>
            <a:ext cx="5302929" cy="949156"/>
            <a:chOff x="2057991" y="4216182"/>
            <a:chExt cx="5302929" cy="949156"/>
          </a:xfrm>
        </p:grpSpPr>
        <p:sp>
          <p:nvSpPr>
            <p:cNvPr id="1889" name="Freeform: Shape 1888">
              <a:extLst>
                <a:ext uri="{FF2B5EF4-FFF2-40B4-BE49-F238E27FC236}">
                  <a16:creationId xmlns:a16="http://schemas.microsoft.com/office/drawing/2014/main" id="{D4297BCE-1ADC-4945-9E00-55B6827B99C3}"/>
                </a:ext>
              </a:extLst>
            </p:cNvPr>
            <p:cNvSpPr/>
            <p:nvPr/>
          </p:nvSpPr>
          <p:spPr>
            <a:xfrm>
              <a:off x="2057991" y="4216182"/>
              <a:ext cx="956896" cy="949156"/>
            </a:xfrm>
            <a:custGeom>
              <a:avLst/>
              <a:gdLst>
                <a:gd name="connsiteX0" fmla="*/ 0 w 956896"/>
                <a:gd name="connsiteY0" fmla="*/ 1092200 h 1092200"/>
                <a:gd name="connsiteX1" fmla="*/ 933450 w 956896"/>
                <a:gd name="connsiteY1" fmla="*/ 603250 h 1092200"/>
                <a:gd name="connsiteX2" fmla="*/ 584200 w 956896"/>
                <a:gd name="connsiteY2" fmla="*/ 0 h 1092200"/>
              </a:gdLst>
              <a:ahLst/>
              <a:cxnLst>
                <a:cxn ang="0">
                  <a:pos x="connsiteX0" y="connsiteY0"/>
                </a:cxn>
                <a:cxn ang="0">
                  <a:pos x="connsiteX1" y="connsiteY1"/>
                </a:cxn>
                <a:cxn ang="0">
                  <a:pos x="connsiteX2" y="connsiteY2"/>
                </a:cxn>
              </a:cxnLst>
              <a:rect l="l" t="t" r="r" b="b"/>
              <a:pathLst>
                <a:path w="956896" h="1092200">
                  <a:moveTo>
                    <a:pt x="0" y="1092200"/>
                  </a:moveTo>
                  <a:cubicBezTo>
                    <a:pt x="418041" y="938741"/>
                    <a:pt x="836083" y="785283"/>
                    <a:pt x="933450" y="603250"/>
                  </a:cubicBezTo>
                  <a:cubicBezTo>
                    <a:pt x="1030817" y="421217"/>
                    <a:pt x="807508" y="210608"/>
                    <a:pt x="584200" y="0"/>
                  </a:cubicBezTo>
                </a:path>
              </a:pathLst>
            </a:custGeom>
            <a:noFill/>
            <a:ln w="12700">
              <a:solidFill>
                <a:srgbClr val="C00000"/>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4" name="Freeform: Shape 1893">
              <a:extLst>
                <a:ext uri="{FF2B5EF4-FFF2-40B4-BE49-F238E27FC236}">
                  <a16:creationId xmlns:a16="http://schemas.microsoft.com/office/drawing/2014/main" id="{15655061-B330-4DDB-9DBC-C38F9D33E00F}"/>
                </a:ext>
              </a:extLst>
            </p:cNvPr>
            <p:cNvSpPr/>
            <p:nvPr/>
          </p:nvSpPr>
          <p:spPr>
            <a:xfrm>
              <a:off x="2669964" y="4220367"/>
              <a:ext cx="4690956" cy="862173"/>
            </a:xfrm>
            <a:custGeom>
              <a:avLst/>
              <a:gdLst>
                <a:gd name="connsiteX0" fmla="*/ 4693920 w 4693920"/>
                <a:gd name="connsiteY0" fmla="*/ 845820 h 845820"/>
                <a:gd name="connsiteX1" fmla="*/ 1661160 w 4693920"/>
                <a:gd name="connsiteY1" fmla="*/ 601980 h 845820"/>
                <a:gd name="connsiteX2" fmla="*/ 0 w 4693920"/>
                <a:gd name="connsiteY2" fmla="*/ 0 h 845820"/>
              </a:gdLst>
              <a:ahLst/>
              <a:cxnLst>
                <a:cxn ang="0">
                  <a:pos x="connsiteX0" y="connsiteY0"/>
                </a:cxn>
                <a:cxn ang="0">
                  <a:pos x="connsiteX1" y="connsiteY1"/>
                </a:cxn>
                <a:cxn ang="0">
                  <a:pos x="connsiteX2" y="connsiteY2"/>
                </a:cxn>
              </a:cxnLst>
              <a:rect l="l" t="t" r="r" b="b"/>
              <a:pathLst>
                <a:path w="4693920" h="845820">
                  <a:moveTo>
                    <a:pt x="4693920" y="845820"/>
                  </a:moveTo>
                  <a:cubicBezTo>
                    <a:pt x="3568700" y="794385"/>
                    <a:pt x="2443480" y="742950"/>
                    <a:pt x="1661160" y="601980"/>
                  </a:cubicBezTo>
                  <a:cubicBezTo>
                    <a:pt x="878840" y="461010"/>
                    <a:pt x="194310" y="264160"/>
                    <a:pt x="0" y="0"/>
                  </a:cubicBezTo>
                </a:path>
              </a:pathLst>
            </a:custGeom>
            <a:noFill/>
            <a:ln w="12700">
              <a:solidFill>
                <a:srgbClr val="C00000"/>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5E530159-07F6-4709-B3FA-3005E8C9D8C4}"/>
              </a:ext>
            </a:extLst>
          </p:cNvPr>
          <p:cNvGrpSpPr/>
          <p:nvPr/>
        </p:nvGrpSpPr>
        <p:grpSpPr>
          <a:xfrm>
            <a:off x="5325328" y="3494402"/>
            <a:ext cx="407405" cy="757436"/>
            <a:chOff x="5325328" y="3654510"/>
            <a:chExt cx="407405" cy="862613"/>
          </a:xfrm>
        </p:grpSpPr>
        <p:sp>
          <p:nvSpPr>
            <p:cNvPr id="3" name="Arrow: Bent 2">
              <a:extLst>
                <a:ext uri="{FF2B5EF4-FFF2-40B4-BE49-F238E27FC236}">
                  <a16:creationId xmlns:a16="http://schemas.microsoft.com/office/drawing/2014/main" id="{F8DB4D29-13B0-4095-BD3A-4D5734E9D9B0}"/>
                </a:ext>
              </a:extLst>
            </p:cNvPr>
            <p:cNvSpPr/>
            <p:nvPr/>
          </p:nvSpPr>
          <p:spPr>
            <a:xfrm rot="5400000">
              <a:off x="5125602" y="3958453"/>
              <a:ext cx="758396" cy="358943"/>
            </a:xfrm>
            <a:prstGeom prst="bentArrow">
              <a:avLst>
                <a:gd name="adj1" fmla="val 0"/>
                <a:gd name="adj2" fmla="val 13096"/>
                <a:gd name="adj3" fmla="val 24775"/>
                <a:gd name="adj4" fmla="val 0"/>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35" name="Flowchart: Summing Junction 1734">
              <a:extLst>
                <a:ext uri="{FF2B5EF4-FFF2-40B4-BE49-F238E27FC236}">
                  <a16:creationId xmlns:a16="http://schemas.microsoft.com/office/drawing/2014/main" id="{E4AC44A3-6711-47F2-9B97-D1232C0ACE9F}"/>
                </a:ext>
              </a:extLst>
            </p:cNvPr>
            <p:cNvSpPr/>
            <p:nvPr/>
          </p:nvSpPr>
          <p:spPr>
            <a:xfrm>
              <a:off x="5553153" y="3654510"/>
              <a:ext cx="179580" cy="200949"/>
            </a:xfrm>
            <a:prstGeom prst="flowChartSummingJunction">
              <a:avLst/>
            </a:prstGeom>
            <a:solidFill>
              <a:schemeClr val="bg1"/>
            </a:solidFill>
            <a:ln w="12700">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p:grpSp>
        <p:nvGrpSpPr>
          <p:cNvPr id="1734" name="Group 1733">
            <a:extLst>
              <a:ext uri="{FF2B5EF4-FFF2-40B4-BE49-F238E27FC236}">
                <a16:creationId xmlns:a16="http://schemas.microsoft.com/office/drawing/2014/main" id="{5AEF93F8-2215-4951-B867-B1E9E29E42DE}"/>
              </a:ext>
            </a:extLst>
          </p:cNvPr>
          <p:cNvGrpSpPr/>
          <p:nvPr/>
        </p:nvGrpSpPr>
        <p:grpSpPr>
          <a:xfrm>
            <a:off x="5371290" y="3760269"/>
            <a:ext cx="479885" cy="340505"/>
            <a:chOff x="4007558" y="3212763"/>
            <a:chExt cx="479885" cy="340505"/>
          </a:xfrm>
        </p:grpSpPr>
        <p:sp>
          <p:nvSpPr>
            <p:cNvPr id="1737" name="Rectangle 1736">
              <a:extLst>
                <a:ext uri="{FF2B5EF4-FFF2-40B4-BE49-F238E27FC236}">
                  <a16:creationId xmlns:a16="http://schemas.microsoft.com/office/drawing/2014/main" id="{1B3967F8-42A6-499E-9292-C23276E38E99}"/>
                </a:ext>
              </a:extLst>
            </p:cNvPr>
            <p:cNvSpPr/>
            <p:nvPr/>
          </p:nvSpPr>
          <p:spPr>
            <a:xfrm>
              <a:off x="4059329" y="3231411"/>
              <a:ext cx="421617" cy="261108"/>
            </a:xfrm>
            <a:prstGeom prst="rect">
              <a:avLst/>
            </a:prstGeom>
            <a:solidFill>
              <a:schemeClr val="bg1"/>
            </a:solidFill>
            <a:ln w="12700">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mc:AlternateContent xmlns:mc="http://schemas.openxmlformats.org/markup-compatibility/2006" xmlns:a14="http://schemas.microsoft.com/office/drawing/2010/main">
          <mc:Choice Requires="a14">
            <p:sp>
              <p:nvSpPr>
                <p:cNvPr id="1738" name="Text Box 2">
                  <a:extLst>
                    <a:ext uri="{FF2B5EF4-FFF2-40B4-BE49-F238E27FC236}">
                      <a16:creationId xmlns:a16="http://schemas.microsoft.com/office/drawing/2014/main" id="{9FFA755D-D7EB-43BC-8D45-AFFA63BC68B0}"/>
                    </a:ext>
                  </a:extLst>
                </p:cNvPr>
                <p:cNvSpPr txBox="1">
                  <a:spLocks noChangeArrowheads="1"/>
                </p:cNvSpPr>
                <p:nvPr/>
              </p:nvSpPr>
              <p:spPr bwMode="auto">
                <a:xfrm>
                  <a:off x="4007558" y="3212763"/>
                  <a:ext cx="479885" cy="34050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kern="12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4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𝛼</m:t>
                            </m:r>
                          </m:e>
                          <m:sub>
                            <m:r>
                              <a:rPr lang="en-US" sz="14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sub>
                          <m:sup>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sup>
                        </m:sSubSup>
                      </m:oMath>
                    </m:oMathPara>
                  </a14:m>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738" name="Text Box 2">
                  <a:extLst>
                    <a:ext uri="{FF2B5EF4-FFF2-40B4-BE49-F238E27FC236}">
                      <a16:creationId xmlns:a16="http://schemas.microsoft.com/office/drawing/2014/main" id="{9FFA755D-D7EB-43BC-8D45-AFFA63BC68B0}"/>
                    </a:ext>
                  </a:extLst>
                </p:cNvPr>
                <p:cNvSpPr txBox="1">
                  <a:spLocks noRot="1" noChangeAspect="1" noMove="1" noResize="1" noEditPoints="1" noAdjustHandles="1" noChangeArrowheads="1" noChangeShapeType="1" noTextEdit="1"/>
                </p:cNvSpPr>
                <p:nvPr/>
              </p:nvSpPr>
              <p:spPr bwMode="auto">
                <a:xfrm>
                  <a:off x="4007558" y="3212763"/>
                  <a:ext cx="479885" cy="340505"/>
                </a:xfrm>
                <a:prstGeom prst="rect">
                  <a:avLst/>
                </a:prstGeom>
                <a:blipFill>
                  <a:blip r:embed="rId26"/>
                  <a:stretch>
                    <a:fillRect/>
                  </a:stretch>
                </a:blipFill>
                <a:ln w="9525">
                  <a:noFill/>
                  <a:miter lim="800000"/>
                  <a:headEnd/>
                  <a:tailEnd/>
                </a:ln>
              </p:spPr>
              <p:txBody>
                <a:bodyPr/>
                <a:lstStyle/>
                <a:p>
                  <a:r>
                    <a:rPr lang="en-US">
                      <a:noFill/>
                    </a:rPr>
                    <a:t> </a:t>
                  </a:r>
                </a:p>
              </p:txBody>
            </p:sp>
          </mc:Fallback>
        </mc:AlternateContent>
      </p:grpSp>
      <p:grpSp>
        <p:nvGrpSpPr>
          <p:cNvPr id="6" name="Group 5">
            <a:extLst>
              <a:ext uri="{FF2B5EF4-FFF2-40B4-BE49-F238E27FC236}">
                <a16:creationId xmlns:a16="http://schemas.microsoft.com/office/drawing/2014/main" id="{A13E7708-B6FC-442B-A9B0-71A2CBAF5A16}"/>
              </a:ext>
            </a:extLst>
          </p:cNvPr>
          <p:cNvGrpSpPr/>
          <p:nvPr/>
        </p:nvGrpSpPr>
        <p:grpSpPr>
          <a:xfrm>
            <a:off x="2215863" y="3502125"/>
            <a:ext cx="519532" cy="751939"/>
            <a:chOff x="2215863" y="3663346"/>
            <a:chExt cx="519532" cy="751939"/>
          </a:xfrm>
        </p:grpSpPr>
        <p:grpSp>
          <p:nvGrpSpPr>
            <p:cNvPr id="5" name="Group 4">
              <a:extLst>
                <a:ext uri="{FF2B5EF4-FFF2-40B4-BE49-F238E27FC236}">
                  <a16:creationId xmlns:a16="http://schemas.microsoft.com/office/drawing/2014/main" id="{B66D6F6D-DC0E-4062-9BEA-099D191A24BA}"/>
                </a:ext>
              </a:extLst>
            </p:cNvPr>
            <p:cNvGrpSpPr/>
            <p:nvPr/>
          </p:nvGrpSpPr>
          <p:grpSpPr>
            <a:xfrm>
              <a:off x="2215863" y="3663346"/>
              <a:ext cx="399785" cy="751939"/>
              <a:chOff x="2215863" y="3663346"/>
              <a:chExt cx="399785" cy="751939"/>
            </a:xfrm>
          </p:grpSpPr>
          <p:sp>
            <p:nvSpPr>
              <p:cNvPr id="125" name="Arrow: Bent 124">
                <a:extLst>
                  <a:ext uri="{FF2B5EF4-FFF2-40B4-BE49-F238E27FC236}">
                    <a16:creationId xmlns:a16="http://schemas.microsoft.com/office/drawing/2014/main" id="{FB8114D1-E1B1-49EF-B43B-C74015438C61}"/>
                  </a:ext>
                </a:extLst>
              </p:cNvPr>
              <p:cNvSpPr/>
              <p:nvPr/>
            </p:nvSpPr>
            <p:spPr>
              <a:xfrm rot="5400000">
                <a:off x="2066906" y="3907385"/>
                <a:ext cx="656857" cy="358943"/>
              </a:xfrm>
              <a:prstGeom prst="bentArrow">
                <a:avLst>
                  <a:gd name="adj1" fmla="val 0"/>
                  <a:gd name="adj2" fmla="val 13096"/>
                  <a:gd name="adj3" fmla="val 24775"/>
                  <a:gd name="adj4" fmla="val 0"/>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6" name="Flowchart: Summing Junction 125">
                <a:extLst>
                  <a:ext uri="{FF2B5EF4-FFF2-40B4-BE49-F238E27FC236}">
                    <a16:creationId xmlns:a16="http://schemas.microsoft.com/office/drawing/2014/main" id="{74552ECE-6091-492F-8092-502C7414F2EC}"/>
                  </a:ext>
                </a:extLst>
              </p:cNvPr>
              <p:cNvSpPr/>
              <p:nvPr/>
            </p:nvSpPr>
            <p:spPr>
              <a:xfrm>
                <a:off x="2436068" y="3663346"/>
                <a:ext cx="179580" cy="182681"/>
              </a:xfrm>
              <a:prstGeom prst="flowChartSummingJunction">
                <a:avLst/>
              </a:prstGeom>
              <a:solidFill>
                <a:schemeClr val="bg1"/>
              </a:solidFill>
              <a:ln w="12700">
                <a:solidFill>
                  <a:srgbClr val="C00000"/>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p:grpSp>
          <p:nvGrpSpPr>
            <p:cNvPr id="1888" name="Group 1887">
              <a:extLst>
                <a:ext uri="{FF2B5EF4-FFF2-40B4-BE49-F238E27FC236}">
                  <a16:creationId xmlns:a16="http://schemas.microsoft.com/office/drawing/2014/main" id="{8C9ED0E7-1CFB-4A01-89B6-71A03E1B7B20}"/>
                </a:ext>
              </a:extLst>
            </p:cNvPr>
            <p:cNvGrpSpPr/>
            <p:nvPr/>
          </p:nvGrpSpPr>
          <p:grpSpPr>
            <a:xfrm>
              <a:off x="2255510" y="3944412"/>
              <a:ext cx="479885" cy="340505"/>
              <a:chOff x="4007558" y="3212763"/>
              <a:chExt cx="479885" cy="340505"/>
            </a:xfrm>
          </p:grpSpPr>
          <p:sp>
            <p:nvSpPr>
              <p:cNvPr id="1890" name="Rectangle 1889">
                <a:extLst>
                  <a:ext uri="{FF2B5EF4-FFF2-40B4-BE49-F238E27FC236}">
                    <a16:creationId xmlns:a16="http://schemas.microsoft.com/office/drawing/2014/main" id="{7AC9297E-AE48-4980-98A0-29E0332F63C6}"/>
                  </a:ext>
                </a:extLst>
              </p:cNvPr>
              <p:cNvSpPr/>
              <p:nvPr/>
            </p:nvSpPr>
            <p:spPr>
              <a:xfrm>
                <a:off x="4059329" y="3231411"/>
                <a:ext cx="421617" cy="261108"/>
              </a:xfrm>
              <a:prstGeom prst="rect">
                <a:avLst/>
              </a:prstGeom>
              <a:solidFill>
                <a:schemeClr val="bg1"/>
              </a:solidFill>
              <a:ln w="12700">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mc:AlternateContent xmlns:mc="http://schemas.openxmlformats.org/markup-compatibility/2006" xmlns:a14="http://schemas.microsoft.com/office/drawing/2010/main">
            <mc:Choice Requires="a14">
              <p:sp>
                <p:nvSpPr>
                  <p:cNvPr id="1891" name="Text Box 2">
                    <a:extLst>
                      <a:ext uri="{FF2B5EF4-FFF2-40B4-BE49-F238E27FC236}">
                        <a16:creationId xmlns:a16="http://schemas.microsoft.com/office/drawing/2014/main" id="{C83C4E48-9493-4A3A-8D98-6123A3395080}"/>
                      </a:ext>
                    </a:extLst>
                  </p:cNvPr>
                  <p:cNvSpPr txBox="1">
                    <a:spLocks noChangeArrowheads="1"/>
                  </p:cNvSpPr>
                  <p:nvPr/>
                </p:nvSpPr>
                <p:spPr bwMode="auto">
                  <a:xfrm>
                    <a:off x="4007558" y="3212763"/>
                    <a:ext cx="479885" cy="34050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200" i="1" kern="12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4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𝛼</m:t>
                              </m:r>
                            </m:e>
                            <m:sub>
                              <m:r>
                                <a:rPr lang="en-US" sz="14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sub>
                            <m:sup>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bSup>
                        </m:oMath>
                      </m:oMathPara>
                    </a14:m>
                    <a:endParaRPr lang="en-US" sz="9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891" name="Text Box 2">
                    <a:extLst>
                      <a:ext uri="{FF2B5EF4-FFF2-40B4-BE49-F238E27FC236}">
                        <a16:creationId xmlns:a16="http://schemas.microsoft.com/office/drawing/2014/main" id="{C83C4E48-9493-4A3A-8D98-6123A3395080}"/>
                      </a:ext>
                    </a:extLst>
                  </p:cNvPr>
                  <p:cNvSpPr txBox="1">
                    <a:spLocks noRot="1" noChangeAspect="1" noMove="1" noResize="1" noEditPoints="1" noAdjustHandles="1" noChangeArrowheads="1" noChangeShapeType="1" noTextEdit="1"/>
                  </p:cNvSpPr>
                  <p:nvPr/>
                </p:nvSpPr>
                <p:spPr bwMode="auto">
                  <a:xfrm>
                    <a:off x="4007558" y="3212763"/>
                    <a:ext cx="479885" cy="340505"/>
                  </a:xfrm>
                  <a:prstGeom prst="rect">
                    <a:avLst/>
                  </a:prstGeom>
                  <a:blipFill>
                    <a:blip r:embed="rId27"/>
                    <a:stretch>
                      <a:fillRect/>
                    </a:stretch>
                  </a:blipFill>
                  <a:ln w="9525">
                    <a:noFill/>
                    <a:miter lim="800000"/>
                    <a:headEnd/>
                    <a:tailEnd/>
                  </a:ln>
                </p:spPr>
                <p:txBody>
                  <a:bodyPr/>
                  <a:lstStyle/>
                  <a:p>
                    <a:r>
                      <a:rPr lang="en-US">
                        <a:noFill/>
                      </a:rPr>
                      <a:t> </a:t>
                    </a:r>
                  </a:p>
                </p:txBody>
              </p:sp>
            </mc:Fallback>
          </mc:AlternateContent>
        </p:grpSp>
      </p:grpSp>
      <p:sp>
        <p:nvSpPr>
          <p:cNvPr id="131" name="Title 1">
            <a:extLst>
              <a:ext uri="{FF2B5EF4-FFF2-40B4-BE49-F238E27FC236}">
                <a16:creationId xmlns:a16="http://schemas.microsoft.com/office/drawing/2014/main" id="{F25988FF-131B-46E6-A6C3-4A8DD3ACDB7D}"/>
              </a:ext>
            </a:extLst>
          </p:cNvPr>
          <p:cNvSpPr txBox="1">
            <a:spLocks/>
          </p:cNvSpPr>
          <p:nvPr/>
        </p:nvSpPr>
        <p:spPr>
          <a:xfrm>
            <a:off x="838200" y="89352"/>
            <a:ext cx="10515600" cy="8540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grpSp>
        <p:nvGrpSpPr>
          <p:cNvPr id="24" name="Group 23">
            <a:extLst>
              <a:ext uri="{FF2B5EF4-FFF2-40B4-BE49-F238E27FC236}">
                <a16:creationId xmlns:a16="http://schemas.microsoft.com/office/drawing/2014/main" id="{0F5B8F98-0F09-4EC5-A186-693AD0E55375}"/>
              </a:ext>
            </a:extLst>
          </p:cNvPr>
          <p:cNvGrpSpPr/>
          <p:nvPr/>
        </p:nvGrpSpPr>
        <p:grpSpPr>
          <a:xfrm>
            <a:off x="7387583" y="819736"/>
            <a:ext cx="3515675" cy="3299198"/>
            <a:chOff x="7387583" y="935237"/>
            <a:chExt cx="3515675" cy="3299198"/>
          </a:xfrm>
        </p:grpSpPr>
        <p:grpSp>
          <p:nvGrpSpPr>
            <p:cNvPr id="22" name="Group 21">
              <a:extLst>
                <a:ext uri="{FF2B5EF4-FFF2-40B4-BE49-F238E27FC236}">
                  <a16:creationId xmlns:a16="http://schemas.microsoft.com/office/drawing/2014/main" id="{FE7882E6-8C32-4816-A3C6-10E1F74C65C1}"/>
                </a:ext>
              </a:extLst>
            </p:cNvPr>
            <p:cNvGrpSpPr/>
            <p:nvPr/>
          </p:nvGrpSpPr>
          <p:grpSpPr>
            <a:xfrm>
              <a:off x="7387583" y="2109222"/>
              <a:ext cx="3515675" cy="2125213"/>
              <a:chOff x="7387583" y="2109222"/>
              <a:chExt cx="3515675" cy="2125213"/>
            </a:xfrm>
          </p:grpSpPr>
          <p:grpSp>
            <p:nvGrpSpPr>
              <p:cNvPr id="1922" name="Group 1921">
                <a:extLst>
                  <a:ext uri="{FF2B5EF4-FFF2-40B4-BE49-F238E27FC236}">
                    <a16:creationId xmlns:a16="http://schemas.microsoft.com/office/drawing/2014/main" id="{7D7DBEE3-D8DC-4B56-95DD-ABC1245A0060}"/>
                  </a:ext>
                </a:extLst>
              </p:cNvPr>
              <p:cNvGrpSpPr/>
              <p:nvPr/>
            </p:nvGrpSpPr>
            <p:grpSpPr>
              <a:xfrm>
                <a:off x="7387583" y="2109222"/>
                <a:ext cx="3515675" cy="2125213"/>
                <a:chOff x="7387583" y="2109222"/>
                <a:chExt cx="3515675" cy="2125213"/>
              </a:xfrm>
            </p:grpSpPr>
            <p:cxnSp>
              <p:nvCxnSpPr>
                <p:cNvPr id="1480" name="Straight Arrow Connector 1479">
                  <a:extLst>
                    <a:ext uri="{FF2B5EF4-FFF2-40B4-BE49-F238E27FC236}">
                      <a16:creationId xmlns:a16="http://schemas.microsoft.com/office/drawing/2014/main" id="{160FD476-06C5-4F25-B304-4A353CD63CA0}"/>
                    </a:ext>
                  </a:extLst>
                </p:cNvPr>
                <p:cNvCxnSpPr>
                  <a:cxnSpLocks/>
                </p:cNvCxnSpPr>
                <p:nvPr/>
              </p:nvCxnSpPr>
              <p:spPr>
                <a:xfrm>
                  <a:off x="7387583" y="2558996"/>
                  <a:ext cx="3515675"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nvGrpSpPr>
                <p:cNvPr id="1904" name="Group 1903">
                  <a:extLst>
                    <a:ext uri="{FF2B5EF4-FFF2-40B4-BE49-F238E27FC236}">
                      <a16:creationId xmlns:a16="http://schemas.microsoft.com/office/drawing/2014/main" id="{992DAD94-1062-4D84-A9C4-A66333A72C52}"/>
                    </a:ext>
                  </a:extLst>
                </p:cNvPr>
                <p:cNvGrpSpPr/>
                <p:nvPr/>
              </p:nvGrpSpPr>
              <p:grpSpPr>
                <a:xfrm>
                  <a:off x="8178646" y="2109222"/>
                  <a:ext cx="2008203" cy="2125213"/>
                  <a:chOff x="8178646" y="2109222"/>
                  <a:chExt cx="2008203" cy="2125213"/>
                </a:xfrm>
              </p:grpSpPr>
              <p:sp>
                <p:nvSpPr>
                  <p:cNvPr id="1388" name="Text Box 2">
                    <a:extLst>
                      <a:ext uri="{FF2B5EF4-FFF2-40B4-BE49-F238E27FC236}">
                        <a16:creationId xmlns:a16="http://schemas.microsoft.com/office/drawing/2014/main" id="{94905746-AB6F-4176-B9BA-AAE0F2C1B15B}"/>
                      </a:ext>
                    </a:extLst>
                  </p:cNvPr>
                  <p:cNvSpPr txBox="1">
                    <a:spLocks noChangeArrowheads="1"/>
                  </p:cNvSpPr>
                  <p:nvPr/>
                </p:nvSpPr>
                <p:spPr bwMode="auto">
                  <a:xfrm>
                    <a:off x="8178646" y="2109222"/>
                    <a:ext cx="2008203" cy="393423"/>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4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Attention gates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582" name="Group 1581">
                    <a:extLst>
                      <a:ext uri="{FF2B5EF4-FFF2-40B4-BE49-F238E27FC236}">
                        <a16:creationId xmlns:a16="http://schemas.microsoft.com/office/drawing/2014/main" id="{842D9081-6C52-4492-A7DD-7825DE2184CC}"/>
                      </a:ext>
                    </a:extLst>
                  </p:cNvPr>
                  <p:cNvGrpSpPr/>
                  <p:nvPr/>
                </p:nvGrpSpPr>
                <p:grpSpPr>
                  <a:xfrm>
                    <a:off x="8684056" y="2416246"/>
                    <a:ext cx="997381" cy="1818189"/>
                    <a:chOff x="7970734" y="1901343"/>
                    <a:chExt cx="1097119" cy="2000006"/>
                  </a:xfrm>
                </p:grpSpPr>
                <p:grpSp>
                  <p:nvGrpSpPr>
                    <p:cNvPr id="1406" name="Group 1405">
                      <a:extLst>
                        <a:ext uri="{FF2B5EF4-FFF2-40B4-BE49-F238E27FC236}">
                          <a16:creationId xmlns:a16="http://schemas.microsoft.com/office/drawing/2014/main" id="{474B5980-BCE6-45DC-A7AD-217E2CBD03A1}"/>
                        </a:ext>
                      </a:extLst>
                    </p:cNvPr>
                    <p:cNvGrpSpPr/>
                    <p:nvPr/>
                  </p:nvGrpSpPr>
                  <p:grpSpPr>
                    <a:xfrm>
                      <a:off x="8014221" y="1962759"/>
                      <a:ext cx="1053632" cy="1260285"/>
                      <a:chOff x="3634248" y="1253575"/>
                      <a:chExt cx="774072" cy="1050257"/>
                    </a:xfrm>
                  </p:grpSpPr>
                  <mc:AlternateContent xmlns:mc="http://schemas.openxmlformats.org/markup-compatibility/2006" xmlns:a14="http://schemas.microsoft.com/office/drawing/2010/main">
                    <mc:Choice Requires="a14">
                      <p:sp>
                        <p:nvSpPr>
                          <p:cNvPr id="1412" name="Text Box 2">
                            <a:extLst>
                              <a:ext uri="{FF2B5EF4-FFF2-40B4-BE49-F238E27FC236}">
                                <a16:creationId xmlns:a16="http://schemas.microsoft.com/office/drawing/2014/main" id="{C2375E64-49A7-484D-B7EA-6CE56F034B70}"/>
                              </a:ext>
                            </a:extLst>
                          </p:cNvPr>
                          <p:cNvSpPr txBox="1">
                            <a:spLocks noChangeArrowheads="1"/>
                          </p:cNvSpPr>
                          <p:nvPr/>
                        </p:nvSpPr>
                        <p:spPr bwMode="auto">
                          <a:xfrm>
                            <a:off x="3845923" y="1793083"/>
                            <a:ext cx="272815" cy="319809"/>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400" i="1" kern="1200" smtClean="0">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ctrlPr>
                                    </m:sSubSupPr>
                                    <m:e>
                                      <m:acc>
                                        <m:accPr>
                                          <m:chr m:val="̃"/>
                                          <m:ctrlPr>
                                            <a:rPr lang="en-US" sz="1400" i="1" kern="1200">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ctrlPr>
                                        </m:accPr>
                                        <m:e>
                                          <m:r>
                                            <a:rPr lang="en-US" sz="1400" i="1" kern="120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𝑐</m:t>
                                          </m:r>
                                        </m:e>
                                      </m:acc>
                                    </m:e>
                                    <m:sub>
                                      <m:r>
                                        <a:rPr lang="en-US" sz="1400" i="1" kern="120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𝐴</m:t>
                                      </m:r>
                                    </m:sub>
                                    <m:sup>
                                      <m:r>
                                        <a:rPr lang="en-US" sz="1400" i="1" kern="120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sup>
                                  </m:sSubSup>
                                </m:oMath>
                              </m:oMathPara>
                            </a14:m>
                            <a:endParaRPr lang="en-US" sz="90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800"/>
                              </a:spcAft>
                            </a:pPr>
                            <a:r>
                              <a:rPr lang="en-US" sz="1400" kern="120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0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412" name="Text Box 2">
                            <a:extLst>
                              <a:ext uri="{FF2B5EF4-FFF2-40B4-BE49-F238E27FC236}">
                                <a16:creationId xmlns:a16="http://schemas.microsoft.com/office/drawing/2014/main" id="{C2375E64-49A7-484D-B7EA-6CE56F034B70}"/>
                              </a:ext>
                            </a:extLst>
                          </p:cNvPr>
                          <p:cNvSpPr txBox="1">
                            <a:spLocks noRot="1" noChangeAspect="1" noMove="1" noResize="1" noEditPoints="1" noAdjustHandles="1" noChangeArrowheads="1" noChangeShapeType="1" noTextEdit="1"/>
                          </p:cNvSpPr>
                          <p:nvPr/>
                        </p:nvSpPr>
                        <p:spPr bwMode="auto">
                          <a:xfrm>
                            <a:off x="3845923" y="1793083"/>
                            <a:ext cx="272815" cy="319809"/>
                          </a:xfrm>
                          <a:prstGeom prst="rect">
                            <a:avLst/>
                          </a:prstGeom>
                          <a:blipFill>
                            <a:blip r:embed="rId34"/>
                            <a:stretch>
                              <a:fillRect r="-12727"/>
                            </a:stretch>
                          </a:blipFill>
                          <a:ln w="9525">
                            <a:noFill/>
                            <a:miter lim="800000"/>
                            <a:headEnd/>
                            <a:tailEnd/>
                          </a:ln>
                        </p:spPr>
                        <p:txBody>
                          <a:bodyPr/>
                          <a:lstStyle/>
                          <a:p>
                            <a:r>
                              <a:rPr lang="en-US">
                                <a:noFill/>
                              </a:rPr>
                              <a:t> </a:t>
                            </a:r>
                          </a:p>
                        </p:txBody>
                      </p:sp>
                    </mc:Fallback>
                  </mc:AlternateContent>
                  <p:grpSp>
                    <p:nvGrpSpPr>
                      <p:cNvPr id="1413" name="Group 1412">
                        <a:extLst>
                          <a:ext uri="{FF2B5EF4-FFF2-40B4-BE49-F238E27FC236}">
                            <a16:creationId xmlns:a16="http://schemas.microsoft.com/office/drawing/2014/main" id="{82633AE1-C36F-4BEA-9E19-7AC75EF4099D}"/>
                          </a:ext>
                        </a:extLst>
                      </p:cNvPr>
                      <p:cNvGrpSpPr/>
                      <p:nvPr/>
                    </p:nvGrpSpPr>
                    <p:grpSpPr>
                      <a:xfrm>
                        <a:off x="3634248" y="2035862"/>
                        <a:ext cx="234950" cy="267970"/>
                        <a:chOff x="3634248" y="2035862"/>
                        <a:chExt cx="260985" cy="587714"/>
                      </a:xfrm>
                    </p:grpSpPr>
                    <p:sp>
                      <p:nvSpPr>
                        <p:cNvPr id="1425" name="Rectangle 1424">
                          <a:extLst>
                            <a:ext uri="{FF2B5EF4-FFF2-40B4-BE49-F238E27FC236}">
                              <a16:creationId xmlns:a16="http://schemas.microsoft.com/office/drawing/2014/main" id="{49236EC1-1DDE-4556-908A-FEDF260F0786}"/>
                            </a:ext>
                          </a:extLst>
                        </p:cNvPr>
                        <p:cNvSpPr/>
                        <p:nvPr/>
                      </p:nvSpPr>
                      <p:spPr>
                        <a:xfrm>
                          <a:off x="3676566" y="2142438"/>
                          <a:ext cx="189733" cy="391790"/>
                        </a:xfrm>
                        <a:prstGeom prst="rect">
                          <a:avLst/>
                        </a:prstGeom>
                        <a:solidFill>
                          <a:schemeClr val="accent1">
                            <a:lumMod val="40000"/>
                            <a:lumOff val="60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mc:AlternateContent xmlns:mc="http://schemas.openxmlformats.org/markup-compatibility/2006" xmlns:a14="http://schemas.microsoft.com/office/drawing/2010/main">
                      <mc:Choice Requires="a14">
                        <p:sp>
                          <p:nvSpPr>
                            <p:cNvPr id="1426" name="Text Box 2">
                              <a:extLst>
                                <a:ext uri="{FF2B5EF4-FFF2-40B4-BE49-F238E27FC236}">
                                  <a16:creationId xmlns:a16="http://schemas.microsoft.com/office/drawing/2014/main" id="{FD5999D8-FCDD-42E6-B2CC-33399D488D9E}"/>
                                </a:ext>
                              </a:extLst>
                            </p:cNvPr>
                            <p:cNvSpPr txBox="1">
                              <a:spLocks noChangeArrowheads="1"/>
                            </p:cNvSpPr>
                            <p:nvPr/>
                          </p:nvSpPr>
                          <p:spPr bwMode="auto">
                            <a:xfrm>
                              <a:off x="3634248" y="2035862"/>
                              <a:ext cx="260985" cy="587714"/>
                            </a:xfrm>
                            <a:prstGeom prst="rect">
                              <a:avLst/>
                            </a:prstGeom>
                            <a:noFill/>
                            <a:ln w="12700">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𝜎</m:t>
                                    </m:r>
                                  </m:oMath>
                                </m:oMathPara>
                              </a14:m>
                              <a:endParaRPr lang="en-US" sz="9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426" name="Text Box 2">
                              <a:extLst>
                                <a:ext uri="{FF2B5EF4-FFF2-40B4-BE49-F238E27FC236}">
                                  <a16:creationId xmlns:a16="http://schemas.microsoft.com/office/drawing/2014/main" id="{FD5999D8-FCDD-42E6-B2CC-33399D488D9E}"/>
                                </a:ext>
                              </a:extLst>
                            </p:cNvPr>
                            <p:cNvSpPr txBox="1">
                              <a:spLocks noRot="1" noChangeAspect="1" noMove="1" noResize="1" noEditPoints="1" noAdjustHandles="1" noChangeArrowheads="1" noChangeShapeType="1" noTextEdit="1"/>
                            </p:cNvSpPr>
                            <p:nvPr/>
                          </p:nvSpPr>
                          <p:spPr bwMode="auto">
                            <a:xfrm>
                              <a:off x="3634248" y="2035862"/>
                              <a:ext cx="260985" cy="587714"/>
                            </a:xfrm>
                            <a:prstGeom prst="rect">
                              <a:avLst/>
                            </a:prstGeom>
                            <a:blipFill>
                              <a:blip r:embed="rId35"/>
                              <a:stretch>
                                <a:fillRect/>
                              </a:stretch>
                            </a:blipFill>
                            <a:ln w="12700">
                              <a:noFill/>
                              <a:miter lim="800000"/>
                              <a:headEnd/>
                              <a:tailEnd/>
                            </a:ln>
                          </p:spPr>
                          <p:txBody>
                            <a:bodyPr/>
                            <a:lstStyle/>
                            <a:p>
                              <a:r>
                                <a:rPr lang="en-US">
                                  <a:noFill/>
                                </a:rPr>
                                <a:t> </a:t>
                              </a:r>
                            </a:p>
                          </p:txBody>
                        </p:sp>
                      </mc:Fallback>
                    </mc:AlternateContent>
                  </p:grpSp>
                  <p:sp>
                    <p:nvSpPr>
                      <p:cNvPr id="1414" name="Flowchart: Summing Junction 1413">
                        <a:extLst>
                          <a:ext uri="{FF2B5EF4-FFF2-40B4-BE49-F238E27FC236}">
                            <a16:creationId xmlns:a16="http://schemas.microsoft.com/office/drawing/2014/main" id="{02BD930D-4C43-4EDF-8FD1-CA605704F2A7}"/>
                          </a:ext>
                        </a:extLst>
                      </p:cNvPr>
                      <p:cNvSpPr/>
                      <p:nvPr/>
                    </p:nvSpPr>
                    <p:spPr>
                      <a:xfrm>
                        <a:off x="4057062" y="1626682"/>
                        <a:ext cx="138178" cy="151572"/>
                      </a:xfrm>
                      <a:prstGeom prst="flowChartSummingJunction">
                        <a:avLst/>
                      </a:prstGeom>
                      <a:solidFill>
                        <a:schemeClr val="bg1"/>
                      </a:solidFill>
                      <a:ln w="12700">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mc:AlternateContent xmlns:mc="http://schemas.openxmlformats.org/markup-compatibility/2006" xmlns:a14="http://schemas.microsoft.com/office/drawing/2010/main">
                    <mc:Choice Requires="a14">
                      <p:sp>
                        <p:nvSpPr>
                          <p:cNvPr id="1415" name="Text Box 2">
                            <a:extLst>
                              <a:ext uri="{FF2B5EF4-FFF2-40B4-BE49-F238E27FC236}">
                                <a16:creationId xmlns:a16="http://schemas.microsoft.com/office/drawing/2014/main" id="{ACF1FC6A-ABBE-45B7-994F-9B22BF2116E1}"/>
                              </a:ext>
                            </a:extLst>
                          </p:cNvPr>
                          <p:cNvSpPr txBox="1">
                            <a:spLocks noChangeArrowheads="1"/>
                          </p:cNvSpPr>
                          <p:nvPr/>
                        </p:nvSpPr>
                        <p:spPr bwMode="auto">
                          <a:xfrm>
                            <a:off x="3715385" y="1424304"/>
                            <a:ext cx="278525" cy="30821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Sup>
                                    <m:sSubSupPr>
                                      <m:ctrlPr>
                                        <a:rPr lang="en-US" sz="1400" i="1" kern="1200" smtClean="0">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1400" i="1" kern="120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𝑖</m:t>
                                      </m:r>
                                    </m:e>
                                    <m:sub>
                                      <m:r>
                                        <a:rPr lang="en-US" sz="1400" i="1" kern="120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𝐴</m:t>
                                      </m:r>
                                    </m:sub>
                                    <m:sup>
                                      <m:r>
                                        <a:rPr lang="en-US" sz="1400" i="1" kern="120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sup>
                                  </m:sSubSup>
                                </m:oMath>
                              </m:oMathPara>
                            </a14:m>
                            <a:endParaRPr lang="en-US" sz="90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415" name="Text Box 2">
                            <a:extLst>
                              <a:ext uri="{FF2B5EF4-FFF2-40B4-BE49-F238E27FC236}">
                                <a16:creationId xmlns:a16="http://schemas.microsoft.com/office/drawing/2014/main" id="{ACF1FC6A-ABBE-45B7-994F-9B22BF2116E1}"/>
                              </a:ext>
                            </a:extLst>
                          </p:cNvPr>
                          <p:cNvSpPr txBox="1">
                            <a:spLocks noRot="1" noChangeAspect="1" noMove="1" noResize="1" noEditPoints="1" noAdjustHandles="1" noChangeArrowheads="1" noChangeShapeType="1" noTextEdit="1"/>
                          </p:cNvSpPr>
                          <p:nvPr/>
                        </p:nvSpPr>
                        <p:spPr bwMode="auto">
                          <a:xfrm>
                            <a:off x="3715385" y="1424304"/>
                            <a:ext cx="278525" cy="308215"/>
                          </a:xfrm>
                          <a:prstGeom prst="rect">
                            <a:avLst/>
                          </a:prstGeom>
                          <a:blipFill>
                            <a:blip r:embed="rId36"/>
                            <a:stretch>
                              <a:fillRect/>
                            </a:stretch>
                          </a:blipFill>
                          <a:ln w="9525">
                            <a:noFill/>
                            <a:miter lim="800000"/>
                            <a:headEnd/>
                            <a:tailEnd/>
                          </a:ln>
                        </p:spPr>
                        <p:txBody>
                          <a:bodyPr/>
                          <a:lstStyle/>
                          <a:p>
                            <a:r>
                              <a:rPr lang="en-US">
                                <a:noFill/>
                              </a:rPr>
                              <a:t> </a:t>
                            </a:r>
                          </a:p>
                        </p:txBody>
                      </p:sp>
                    </mc:Fallback>
                  </mc:AlternateContent>
                  <p:grpSp>
                    <p:nvGrpSpPr>
                      <p:cNvPr id="1416" name="Group 1415">
                        <a:extLst>
                          <a:ext uri="{FF2B5EF4-FFF2-40B4-BE49-F238E27FC236}">
                            <a16:creationId xmlns:a16="http://schemas.microsoft.com/office/drawing/2014/main" id="{A8C7AF28-CFBA-481C-A9D3-9166AF258E1C}"/>
                          </a:ext>
                        </a:extLst>
                      </p:cNvPr>
                      <p:cNvGrpSpPr/>
                      <p:nvPr/>
                    </p:nvGrpSpPr>
                    <p:grpSpPr>
                      <a:xfrm>
                        <a:off x="3754923" y="1706658"/>
                        <a:ext cx="278388" cy="384165"/>
                        <a:chOff x="3754923" y="1706658"/>
                        <a:chExt cx="278388" cy="408812"/>
                      </a:xfrm>
                    </p:grpSpPr>
                    <p:cxnSp>
                      <p:nvCxnSpPr>
                        <p:cNvPr id="1423" name="Straight Connector 1422">
                          <a:extLst>
                            <a:ext uri="{FF2B5EF4-FFF2-40B4-BE49-F238E27FC236}">
                              <a16:creationId xmlns:a16="http://schemas.microsoft.com/office/drawing/2014/main" id="{10B6F361-565C-4204-8ABA-4627FC080FA5}"/>
                            </a:ext>
                          </a:extLst>
                        </p:cNvPr>
                        <p:cNvCxnSpPr/>
                        <p:nvPr/>
                      </p:nvCxnSpPr>
                      <p:spPr>
                        <a:xfrm flipV="1">
                          <a:off x="3757716" y="1706658"/>
                          <a:ext cx="0" cy="408812"/>
                        </a:xfrm>
                        <a:prstGeom prst="line">
                          <a:avLst/>
                        </a:prstGeom>
                        <a:ln w="12700"/>
                      </p:spPr>
                      <p:style>
                        <a:lnRef idx="1">
                          <a:schemeClr val="dk1"/>
                        </a:lnRef>
                        <a:fillRef idx="0">
                          <a:schemeClr val="dk1"/>
                        </a:fillRef>
                        <a:effectRef idx="0">
                          <a:schemeClr val="dk1"/>
                        </a:effectRef>
                        <a:fontRef idx="minor">
                          <a:schemeClr val="tx1"/>
                        </a:fontRef>
                      </p:style>
                    </p:cxnSp>
                    <p:cxnSp>
                      <p:nvCxnSpPr>
                        <p:cNvPr id="1424" name="Straight Arrow Connector 1423">
                          <a:extLst>
                            <a:ext uri="{FF2B5EF4-FFF2-40B4-BE49-F238E27FC236}">
                              <a16:creationId xmlns:a16="http://schemas.microsoft.com/office/drawing/2014/main" id="{505DD8B1-3840-4FC5-84EB-0B2B601ADCA6}"/>
                            </a:ext>
                          </a:extLst>
                        </p:cNvPr>
                        <p:cNvCxnSpPr/>
                        <p:nvPr/>
                      </p:nvCxnSpPr>
                      <p:spPr>
                        <a:xfrm>
                          <a:off x="3754923" y="1712152"/>
                          <a:ext cx="278388"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sp>
                    <p:nvSpPr>
                      <p:cNvPr id="1417" name="Flowchart: Or 1416">
                        <a:extLst>
                          <a:ext uri="{FF2B5EF4-FFF2-40B4-BE49-F238E27FC236}">
                            <a16:creationId xmlns:a16="http://schemas.microsoft.com/office/drawing/2014/main" id="{2B515242-8564-4B03-99CC-6460680CA089}"/>
                          </a:ext>
                        </a:extLst>
                      </p:cNvPr>
                      <p:cNvSpPr/>
                      <p:nvPr/>
                    </p:nvSpPr>
                    <p:spPr>
                      <a:xfrm>
                        <a:off x="4057062" y="1253575"/>
                        <a:ext cx="137152" cy="151572"/>
                      </a:xfrm>
                      <a:prstGeom prst="flowChartOr">
                        <a:avLst/>
                      </a:prstGeom>
                      <a:solidFill>
                        <a:schemeClr val="bg1"/>
                      </a:solidFill>
                      <a:ln w="12700">
                        <a:solidFill>
                          <a:srgbClr val="0070C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p:nvGrpSpPr>
                      <p:cNvPr id="1418" name="Group 1417">
                        <a:extLst>
                          <a:ext uri="{FF2B5EF4-FFF2-40B4-BE49-F238E27FC236}">
                            <a16:creationId xmlns:a16="http://schemas.microsoft.com/office/drawing/2014/main" id="{06EDBB3A-C8F7-44EE-97E6-DEF387E5AB27}"/>
                          </a:ext>
                        </a:extLst>
                      </p:cNvPr>
                      <p:cNvGrpSpPr/>
                      <p:nvPr/>
                    </p:nvGrpSpPr>
                    <p:grpSpPr>
                      <a:xfrm>
                        <a:off x="3852695" y="2032174"/>
                        <a:ext cx="555625" cy="262255"/>
                        <a:chOff x="3845263" y="2041670"/>
                        <a:chExt cx="260985" cy="575417"/>
                      </a:xfrm>
                    </p:grpSpPr>
                    <p:sp>
                      <p:nvSpPr>
                        <p:cNvPr id="1421" name="Rectangle 1420">
                          <a:extLst>
                            <a:ext uri="{FF2B5EF4-FFF2-40B4-BE49-F238E27FC236}">
                              <a16:creationId xmlns:a16="http://schemas.microsoft.com/office/drawing/2014/main" id="{26E01A00-1DEF-4C6A-906A-BF13317E4878}"/>
                            </a:ext>
                          </a:extLst>
                        </p:cNvPr>
                        <p:cNvSpPr/>
                        <p:nvPr/>
                      </p:nvSpPr>
                      <p:spPr>
                        <a:xfrm>
                          <a:off x="3881236" y="2143043"/>
                          <a:ext cx="189733" cy="391798"/>
                        </a:xfrm>
                        <a:prstGeom prst="rect">
                          <a:avLst/>
                        </a:prstGeom>
                        <a:solidFill>
                          <a:schemeClr val="accent6">
                            <a:lumMod val="40000"/>
                            <a:lumOff val="60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mc:AlternateContent xmlns:mc="http://schemas.openxmlformats.org/markup-compatibility/2006" xmlns:a14="http://schemas.microsoft.com/office/drawing/2010/main">
                      <mc:Choice Requires="a14">
                        <p:sp>
                          <p:nvSpPr>
                            <p:cNvPr id="1422" name="Text Box 2">
                              <a:extLst>
                                <a:ext uri="{FF2B5EF4-FFF2-40B4-BE49-F238E27FC236}">
                                  <a16:creationId xmlns:a16="http://schemas.microsoft.com/office/drawing/2014/main" id="{9A13269A-57C7-43E8-8435-E16567BE4D96}"/>
                                </a:ext>
                              </a:extLst>
                            </p:cNvPr>
                            <p:cNvSpPr txBox="1">
                              <a:spLocks noChangeArrowheads="1"/>
                            </p:cNvSpPr>
                            <p:nvPr/>
                          </p:nvSpPr>
                          <p:spPr bwMode="auto">
                            <a:xfrm>
                              <a:off x="3845263" y="2041670"/>
                              <a:ext cx="260985" cy="575417"/>
                            </a:xfrm>
                            <a:prstGeom prst="rect">
                              <a:avLst/>
                            </a:prstGeom>
                            <a:noFill/>
                            <a:ln w="12700">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𝑡𝑎𝑛h</m:t>
                                    </m:r>
                                  </m:oMath>
                                </m:oMathPara>
                              </a14:m>
                              <a:endParaRPr lang="en-US" sz="9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422" name="Text Box 2">
                              <a:extLst>
                                <a:ext uri="{FF2B5EF4-FFF2-40B4-BE49-F238E27FC236}">
                                  <a16:creationId xmlns:a16="http://schemas.microsoft.com/office/drawing/2014/main" id="{9A13269A-57C7-43E8-8435-E16567BE4D96}"/>
                                </a:ext>
                              </a:extLst>
                            </p:cNvPr>
                            <p:cNvSpPr txBox="1">
                              <a:spLocks noRot="1" noChangeAspect="1" noMove="1" noResize="1" noEditPoints="1" noAdjustHandles="1" noChangeArrowheads="1" noChangeShapeType="1" noTextEdit="1"/>
                            </p:cNvSpPr>
                            <p:nvPr/>
                          </p:nvSpPr>
                          <p:spPr bwMode="auto">
                            <a:xfrm>
                              <a:off x="3845263" y="2041670"/>
                              <a:ext cx="260985" cy="575417"/>
                            </a:xfrm>
                            <a:prstGeom prst="rect">
                              <a:avLst/>
                            </a:prstGeom>
                            <a:blipFill>
                              <a:blip r:embed="rId7"/>
                              <a:stretch>
                                <a:fillRect/>
                              </a:stretch>
                            </a:blipFill>
                            <a:ln w="12700">
                              <a:noFill/>
                              <a:miter lim="800000"/>
                              <a:headEnd/>
                              <a:tailEnd/>
                            </a:ln>
                          </p:spPr>
                          <p:txBody>
                            <a:bodyPr/>
                            <a:lstStyle/>
                            <a:p>
                              <a:r>
                                <a:rPr lang="en-US">
                                  <a:noFill/>
                                </a:rPr>
                                <a:t> </a:t>
                              </a:r>
                            </a:p>
                          </p:txBody>
                        </p:sp>
                      </mc:Fallback>
                    </mc:AlternateContent>
                  </p:grpSp>
                  <p:cxnSp>
                    <p:nvCxnSpPr>
                      <p:cNvPr id="1419" name="Straight Arrow Connector 1418">
                        <a:extLst>
                          <a:ext uri="{FF2B5EF4-FFF2-40B4-BE49-F238E27FC236}">
                            <a16:creationId xmlns:a16="http://schemas.microsoft.com/office/drawing/2014/main" id="{1E93B07C-126B-411A-BDE5-7D89E7F9ABDB}"/>
                          </a:ext>
                        </a:extLst>
                      </p:cNvPr>
                      <p:cNvCxnSpPr/>
                      <p:nvPr/>
                    </p:nvCxnSpPr>
                    <p:spPr>
                      <a:xfrm flipV="1">
                        <a:off x="4120218" y="1778132"/>
                        <a:ext cx="1719" cy="303312"/>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1420" name="Straight Arrow Connector 1419">
                        <a:extLst>
                          <a:ext uri="{FF2B5EF4-FFF2-40B4-BE49-F238E27FC236}">
                            <a16:creationId xmlns:a16="http://schemas.microsoft.com/office/drawing/2014/main" id="{EB1AD005-51FA-4409-8BF7-9B67849E42D5}"/>
                          </a:ext>
                        </a:extLst>
                      </p:cNvPr>
                      <p:cNvCxnSpPr/>
                      <p:nvPr/>
                    </p:nvCxnSpPr>
                    <p:spPr>
                      <a:xfrm flipV="1">
                        <a:off x="4124220" y="1408484"/>
                        <a:ext cx="0" cy="218505"/>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grpSp>
                  <p:nvGrpSpPr>
                    <p:cNvPr id="1407" name="Group 1406">
                      <a:extLst>
                        <a:ext uri="{FF2B5EF4-FFF2-40B4-BE49-F238E27FC236}">
                          <a16:creationId xmlns:a16="http://schemas.microsoft.com/office/drawing/2014/main" id="{6C5D8E02-AF3E-4FDA-82A0-BF6F7E8134FE}"/>
                        </a:ext>
                      </a:extLst>
                    </p:cNvPr>
                    <p:cNvGrpSpPr/>
                    <p:nvPr/>
                  </p:nvGrpSpPr>
                  <p:grpSpPr>
                    <a:xfrm>
                      <a:off x="8089189" y="3163716"/>
                      <a:ext cx="466192" cy="737633"/>
                      <a:chOff x="3682797" y="2228760"/>
                      <a:chExt cx="376327" cy="2922767"/>
                    </a:xfrm>
                  </p:grpSpPr>
                  <p:cxnSp>
                    <p:nvCxnSpPr>
                      <p:cNvPr id="1408" name="Straight Connector 1407">
                        <a:extLst>
                          <a:ext uri="{FF2B5EF4-FFF2-40B4-BE49-F238E27FC236}">
                            <a16:creationId xmlns:a16="http://schemas.microsoft.com/office/drawing/2014/main" id="{32936F7A-FA46-494A-95ED-3714537E67EF}"/>
                          </a:ext>
                        </a:extLst>
                      </p:cNvPr>
                      <p:cNvCxnSpPr>
                        <a:cxnSpLocks/>
                      </p:cNvCxnSpPr>
                      <p:nvPr/>
                    </p:nvCxnSpPr>
                    <p:spPr>
                      <a:xfrm flipV="1">
                        <a:off x="3886118" y="2944275"/>
                        <a:ext cx="0" cy="2207252"/>
                      </a:xfrm>
                      <a:prstGeom prst="line">
                        <a:avLst/>
                      </a:prstGeom>
                      <a:ln w="12700"/>
                    </p:spPr>
                    <p:style>
                      <a:lnRef idx="1">
                        <a:schemeClr val="dk1"/>
                      </a:lnRef>
                      <a:fillRef idx="0">
                        <a:schemeClr val="dk1"/>
                      </a:fillRef>
                      <a:effectRef idx="0">
                        <a:schemeClr val="dk1"/>
                      </a:effectRef>
                      <a:fontRef idx="minor">
                        <a:schemeClr val="tx1"/>
                      </a:fontRef>
                    </p:style>
                  </p:cxnSp>
                  <p:cxnSp>
                    <p:nvCxnSpPr>
                      <p:cNvPr id="1409" name="Straight Arrow Connector 1408">
                        <a:extLst>
                          <a:ext uri="{FF2B5EF4-FFF2-40B4-BE49-F238E27FC236}">
                            <a16:creationId xmlns:a16="http://schemas.microsoft.com/office/drawing/2014/main" id="{46C47A14-0D84-4A60-9AC9-3C22D9F7514E}"/>
                          </a:ext>
                        </a:extLst>
                      </p:cNvPr>
                      <p:cNvCxnSpPr/>
                      <p:nvPr/>
                    </p:nvCxnSpPr>
                    <p:spPr>
                      <a:xfrm flipV="1">
                        <a:off x="4053675" y="2228760"/>
                        <a:ext cx="0" cy="75458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1410" name="Straight Connector 1409">
                        <a:extLst>
                          <a:ext uri="{FF2B5EF4-FFF2-40B4-BE49-F238E27FC236}">
                            <a16:creationId xmlns:a16="http://schemas.microsoft.com/office/drawing/2014/main" id="{673F6933-0C55-44BD-B2CE-D54F23BC9CCC}"/>
                          </a:ext>
                        </a:extLst>
                      </p:cNvPr>
                      <p:cNvCxnSpPr>
                        <a:cxnSpLocks/>
                      </p:cNvCxnSpPr>
                      <p:nvPr/>
                    </p:nvCxnSpPr>
                    <p:spPr>
                      <a:xfrm>
                        <a:off x="3682797" y="2962777"/>
                        <a:ext cx="376327"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411" name="Straight Arrow Connector 1410">
                        <a:extLst>
                          <a:ext uri="{FF2B5EF4-FFF2-40B4-BE49-F238E27FC236}">
                            <a16:creationId xmlns:a16="http://schemas.microsoft.com/office/drawing/2014/main" id="{0A961E55-3B91-4E3A-B46D-BA9BCC71D28D}"/>
                          </a:ext>
                        </a:extLst>
                      </p:cNvPr>
                      <p:cNvCxnSpPr/>
                      <p:nvPr/>
                    </p:nvCxnSpPr>
                    <p:spPr>
                      <a:xfrm flipV="1">
                        <a:off x="3686943" y="2257832"/>
                        <a:ext cx="0" cy="702369"/>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sp>
                  <p:nvSpPr>
                    <p:cNvPr id="1405" name="Rectangle: Rounded Corners 1404">
                      <a:extLst>
                        <a:ext uri="{FF2B5EF4-FFF2-40B4-BE49-F238E27FC236}">
                          <a16:creationId xmlns:a16="http://schemas.microsoft.com/office/drawing/2014/main" id="{D2254686-E62C-487B-A1B6-6137C39C0EDA}"/>
                        </a:ext>
                      </a:extLst>
                    </p:cNvPr>
                    <p:cNvSpPr/>
                    <p:nvPr/>
                  </p:nvSpPr>
                  <p:spPr>
                    <a:xfrm>
                      <a:off x="7970734" y="1901343"/>
                      <a:ext cx="1069940" cy="1625444"/>
                    </a:xfrm>
                    <a:prstGeom prst="roundRect">
                      <a:avLst>
                        <a:gd name="adj" fmla="val 9364"/>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grpSp>
          <p:grpSp>
            <p:nvGrpSpPr>
              <p:cNvPr id="17" name="Group 16">
                <a:extLst>
                  <a:ext uri="{FF2B5EF4-FFF2-40B4-BE49-F238E27FC236}">
                    <a16:creationId xmlns:a16="http://schemas.microsoft.com/office/drawing/2014/main" id="{00D3ECF3-544C-4A94-B636-888B6CD36F00}"/>
                  </a:ext>
                </a:extLst>
              </p:cNvPr>
              <p:cNvGrpSpPr/>
              <p:nvPr/>
            </p:nvGrpSpPr>
            <p:grpSpPr>
              <a:xfrm>
                <a:off x="7848577" y="3561652"/>
                <a:ext cx="1641501" cy="414362"/>
                <a:chOff x="7849391" y="3561652"/>
                <a:chExt cx="1640710" cy="414362"/>
              </a:xfrm>
            </p:grpSpPr>
            <p:grpSp>
              <p:nvGrpSpPr>
                <p:cNvPr id="14" name="Group 13">
                  <a:extLst>
                    <a:ext uri="{FF2B5EF4-FFF2-40B4-BE49-F238E27FC236}">
                      <a16:creationId xmlns:a16="http://schemas.microsoft.com/office/drawing/2014/main" id="{5D782B45-9CC0-413C-BF09-A659258FC2D4}"/>
                    </a:ext>
                  </a:extLst>
                </p:cNvPr>
                <p:cNvGrpSpPr/>
                <p:nvPr/>
              </p:nvGrpSpPr>
              <p:grpSpPr>
                <a:xfrm>
                  <a:off x="8926009" y="3561652"/>
                  <a:ext cx="564092" cy="253473"/>
                  <a:chOff x="9023513" y="3707837"/>
                  <a:chExt cx="423811" cy="253473"/>
                </a:xfrm>
              </p:grpSpPr>
              <p:cxnSp>
                <p:nvCxnSpPr>
                  <p:cNvPr id="144" name="Straight Arrow Connector 143">
                    <a:extLst>
                      <a:ext uri="{FF2B5EF4-FFF2-40B4-BE49-F238E27FC236}">
                        <a16:creationId xmlns:a16="http://schemas.microsoft.com/office/drawing/2014/main" id="{CFA125DF-C5A6-4746-9389-98FDCE4857E3}"/>
                      </a:ext>
                    </a:extLst>
                  </p:cNvPr>
                  <p:cNvCxnSpPr/>
                  <p:nvPr/>
                </p:nvCxnSpPr>
                <p:spPr>
                  <a:xfrm flipV="1">
                    <a:off x="9444365" y="3707837"/>
                    <a:ext cx="0" cy="253473"/>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145" name="Straight Connector 144">
                    <a:extLst>
                      <a:ext uri="{FF2B5EF4-FFF2-40B4-BE49-F238E27FC236}">
                        <a16:creationId xmlns:a16="http://schemas.microsoft.com/office/drawing/2014/main" id="{8DFF3F1E-3389-4101-B369-59BD0F4DCD43}"/>
                      </a:ext>
                    </a:extLst>
                  </p:cNvPr>
                  <p:cNvCxnSpPr>
                    <a:cxnSpLocks/>
                  </p:cNvCxnSpPr>
                  <p:nvPr/>
                </p:nvCxnSpPr>
                <p:spPr>
                  <a:xfrm>
                    <a:off x="9023513" y="3958325"/>
                    <a:ext cx="423811"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46" name="Straight Arrow Connector 145">
                    <a:extLst>
                      <a:ext uri="{FF2B5EF4-FFF2-40B4-BE49-F238E27FC236}">
                        <a16:creationId xmlns:a16="http://schemas.microsoft.com/office/drawing/2014/main" id="{0E264EE4-A575-4CE5-8F74-81A64C06CC1D}"/>
                      </a:ext>
                    </a:extLst>
                  </p:cNvPr>
                  <p:cNvCxnSpPr/>
                  <p:nvPr/>
                </p:nvCxnSpPr>
                <p:spPr>
                  <a:xfrm flipV="1">
                    <a:off x="9028186" y="3723635"/>
                    <a:ext cx="0" cy="235935"/>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cxnSp>
              <p:nvCxnSpPr>
                <p:cNvPr id="148" name="Straight Connector 147">
                  <a:extLst>
                    <a:ext uri="{FF2B5EF4-FFF2-40B4-BE49-F238E27FC236}">
                      <a16:creationId xmlns:a16="http://schemas.microsoft.com/office/drawing/2014/main" id="{4428998F-D8CF-492C-A92A-5E919662A549}"/>
                    </a:ext>
                  </a:extLst>
                </p:cNvPr>
                <p:cNvCxnSpPr>
                  <a:cxnSpLocks/>
                </p:cNvCxnSpPr>
                <p:nvPr/>
              </p:nvCxnSpPr>
              <p:spPr>
                <a:xfrm>
                  <a:off x="7849391" y="3812965"/>
                  <a:ext cx="1121693"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51" name="Straight Connector 150">
                  <a:extLst>
                    <a:ext uri="{FF2B5EF4-FFF2-40B4-BE49-F238E27FC236}">
                      <a16:creationId xmlns:a16="http://schemas.microsoft.com/office/drawing/2014/main" id="{3944E3DB-BA67-4D6B-8B1C-0891A7760313}"/>
                    </a:ext>
                  </a:extLst>
                </p:cNvPr>
                <p:cNvCxnSpPr>
                  <a:cxnSpLocks/>
                </p:cNvCxnSpPr>
                <p:nvPr/>
              </p:nvCxnSpPr>
              <p:spPr>
                <a:xfrm flipV="1">
                  <a:off x="7850647" y="3810531"/>
                  <a:ext cx="0" cy="165483"/>
                </a:xfrm>
                <a:prstGeom prst="line">
                  <a:avLst/>
                </a:prstGeom>
                <a:ln w="12700"/>
              </p:spPr>
              <p:style>
                <a:lnRef idx="1">
                  <a:schemeClr val="dk1"/>
                </a:lnRef>
                <a:fillRef idx="0">
                  <a:schemeClr val="dk1"/>
                </a:fillRef>
                <a:effectRef idx="0">
                  <a:schemeClr val="dk1"/>
                </a:effectRef>
                <a:fontRef idx="minor">
                  <a:schemeClr val="tx1"/>
                </a:fontRef>
              </p:style>
            </p:cxnSp>
          </p:grpSp>
        </p:grpSp>
        <p:grpSp>
          <p:nvGrpSpPr>
            <p:cNvPr id="23" name="Group 22">
              <a:extLst>
                <a:ext uri="{FF2B5EF4-FFF2-40B4-BE49-F238E27FC236}">
                  <a16:creationId xmlns:a16="http://schemas.microsoft.com/office/drawing/2014/main" id="{2C7AACCA-759F-4828-AF03-A039AF2FE456}"/>
                </a:ext>
              </a:extLst>
            </p:cNvPr>
            <p:cNvGrpSpPr/>
            <p:nvPr/>
          </p:nvGrpSpPr>
          <p:grpSpPr>
            <a:xfrm>
              <a:off x="7572408" y="935237"/>
              <a:ext cx="2818016" cy="988340"/>
              <a:chOff x="7636147" y="562059"/>
              <a:chExt cx="2818016" cy="988340"/>
            </a:xfrm>
          </p:grpSpPr>
          <mc:AlternateContent xmlns:mc="http://schemas.openxmlformats.org/markup-compatibility/2006" xmlns:a14="http://schemas.microsoft.com/office/drawing/2010/main">
            <mc:Choice Requires="a14">
              <p:sp>
                <p:nvSpPr>
                  <p:cNvPr id="158" name="TextBox 157">
                    <a:extLst>
                      <a:ext uri="{FF2B5EF4-FFF2-40B4-BE49-F238E27FC236}">
                        <a16:creationId xmlns:a16="http://schemas.microsoft.com/office/drawing/2014/main" id="{8E5DC44F-7022-4232-A7F2-FBD9E5DB0F77}"/>
                      </a:ext>
                    </a:extLst>
                  </p:cNvPr>
                  <p:cNvSpPr txBox="1"/>
                  <p:nvPr/>
                </p:nvSpPr>
                <p:spPr>
                  <a:xfrm>
                    <a:off x="7649382" y="562059"/>
                    <a:ext cx="2554033" cy="335476"/>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400" b="1" i="1" smtClean="0">
                                  <a:solidFill>
                                    <a:srgbClr val="C00000"/>
                                  </a:solidFill>
                                  <a:latin typeface="Cambria Math" panose="02040503050406030204" pitchFamily="18" charset="0"/>
                                  <a:ea typeface="Cambria Math" panose="02040503050406030204" pitchFamily="18" charset="0"/>
                                </a:rPr>
                              </m:ctrlPr>
                            </m:sSubSupPr>
                            <m:e>
                              <m:r>
                                <a:rPr lang="en-US" sz="1400" b="1" i="1" smtClean="0">
                                  <a:solidFill>
                                    <a:srgbClr val="C00000"/>
                                  </a:solidFill>
                                  <a:latin typeface="Cambria Math" panose="02040503050406030204" pitchFamily="18" charset="0"/>
                                  <a:ea typeface="Cambria Math" panose="02040503050406030204" pitchFamily="18" charset="0"/>
                                </a:rPr>
                                <m:t>𝒊</m:t>
                              </m:r>
                            </m:e>
                            <m:sub>
                              <m:r>
                                <a:rPr lang="en-US" sz="1400" b="1" i="1" smtClean="0">
                                  <a:solidFill>
                                    <a:srgbClr val="C00000"/>
                                  </a:solidFill>
                                  <a:latin typeface="Cambria Math" panose="02040503050406030204" pitchFamily="18" charset="0"/>
                                  <a:ea typeface="Cambria Math" panose="02040503050406030204" pitchFamily="18" charset="0"/>
                                </a:rPr>
                                <m:t>𝑨</m:t>
                              </m:r>
                            </m:sub>
                            <m:sup>
                              <m:r>
                                <a:rPr lang="en-US" sz="1400" b="1" i="1">
                                  <a:solidFill>
                                    <a:srgbClr val="C00000"/>
                                  </a:solidFill>
                                  <a:latin typeface="Cambria Math" panose="02040503050406030204" pitchFamily="18" charset="0"/>
                                  <a:ea typeface="Cambria Math" panose="02040503050406030204" pitchFamily="18" charset="0"/>
                                </a:rPr>
                                <m:t>𝒕</m:t>
                              </m:r>
                            </m:sup>
                          </m:sSubSup>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𝜎</m:t>
                          </m:r>
                          <m:d>
                            <m:dPr>
                              <m:ctrlPr>
                                <a:rPr lang="en-US" sz="1400" b="0" i="1" smtClean="0">
                                  <a:latin typeface="Cambria Math" panose="02040503050406030204" pitchFamily="18" charset="0"/>
                                  <a:ea typeface="Cambria Math" panose="02040503050406030204" pitchFamily="18" charset="0"/>
                                </a:rPr>
                              </m:ctrlPr>
                            </m:dPr>
                            <m:e>
                              <m:sSubSup>
                                <m:sSubSupPr>
                                  <m:ctrlPr>
                                    <a:rPr lang="en-US" sz="1400" i="1">
                                      <a:latin typeface="Cambria Math" panose="02040503050406030204" pitchFamily="18" charset="0"/>
                                      <a:ea typeface="Cambria Math" panose="02040503050406030204" pitchFamily="18" charset="0"/>
                                    </a:rPr>
                                  </m:ctrlPr>
                                </m:sSubSupPr>
                                <m:e>
                                  <m:r>
                                    <a:rPr lang="en-US" sz="1400" b="0" i="1" smtClean="0">
                                      <a:latin typeface="Cambria Math" panose="02040503050406030204" pitchFamily="18" charset="0"/>
                                      <a:ea typeface="Cambria Math" panose="02040503050406030204" pitchFamily="18" charset="0"/>
                                    </a:rPr>
                                    <m:t>𝑊</m:t>
                                  </m:r>
                                </m:e>
                                <m:sub>
                                  <m:r>
                                    <a:rPr lang="en-US" sz="1400" i="1">
                                      <a:latin typeface="Cambria Math" panose="02040503050406030204" pitchFamily="18" charset="0"/>
                                      <a:ea typeface="Cambria Math" panose="02040503050406030204" pitchFamily="18" charset="0"/>
                                    </a:rPr>
                                    <m:t>𝐴</m:t>
                                  </m:r>
                                </m:sub>
                                <m:sup>
                                  <m:r>
                                    <a:rPr lang="en-US" sz="1400" i="1">
                                      <a:latin typeface="Cambria Math" panose="02040503050406030204" pitchFamily="18" charset="0"/>
                                      <a:ea typeface="Cambria Math" panose="02040503050406030204" pitchFamily="18" charset="0"/>
                                    </a:rPr>
                                    <m:t>𝑡</m:t>
                                  </m:r>
                                </m:sup>
                              </m:sSubSup>
                              <m:sSup>
                                <m:sSupPr>
                                  <m:ctrlPr>
                                    <a:rPr lang="en-US" sz="1400" b="1" i="1" smtClean="0">
                                      <a:latin typeface="Cambria Math" panose="02040503050406030204" pitchFamily="18" charset="0"/>
                                      <a:ea typeface="Cambria Math" panose="02040503050406030204" pitchFamily="18" charset="0"/>
                                    </a:rPr>
                                  </m:ctrlPr>
                                </m:sSupPr>
                                <m:e>
                                  <m:r>
                                    <a:rPr lang="en-US" sz="1400" b="1" i="1" smtClean="0">
                                      <a:latin typeface="Cambria Math" panose="02040503050406030204" pitchFamily="18" charset="0"/>
                                      <a:ea typeface="Cambria Math" panose="02040503050406030204" pitchFamily="18" charset="0"/>
                                    </a:rPr>
                                    <m:t>𝒊</m:t>
                                  </m:r>
                                </m:e>
                                <m:sup>
                                  <m:r>
                                    <a:rPr lang="en-US" sz="1400" b="1" i="1" smtClean="0">
                                      <a:latin typeface="Cambria Math" panose="02040503050406030204" pitchFamily="18" charset="0"/>
                                      <a:ea typeface="Cambria Math" panose="02040503050406030204" pitchFamily="18" charset="0"/>
                                    </a:rPr>
                                    <m:t>∆</m:t>
                                  </m:r>
                                  <m:r>
                                    <a:rPr lang="en-US" sz="1400" b="1" i="1" smtClean="0">
                                      <a:latin typeface="Cambria Math" panose="02040503050406030204" pitchFamily="18" charset="0"/>
                                      <a:ea typeface="Cambria Math" panose="02040503050406030204" pitchFamily="18" charset="0"/>
                                    </a:rPr>
                                    <m:t>𝒕</m:t>
                                  </m:r>
                                </m:sup>
                              </m:sSup>
                              <m:r>
                                <a:rPr lang="en-US" sz="1400" b="0" i="1" smtClean="0">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b="0" i="1" smtClean="0">
                                      <a:latin typeface="Cambria Math" panose="02040503050406030204" pitchFamily="18" charset="0"/>
                                      <a:ea typeface="Cambria Math" panose="02040503050406030204" pitchFamily="18" charset="0"/>
                                    </a:rPr>
                                    <m:t>𝑈</m:t>
                                  </m:r>
                                </m:e>
                                <m:sub>
                                  <m:r>
                                    <a:rPr lang="en-US" sz="1400" i="1">
                                      <a:latin typeface="Cambria Math" panose="02040503050406030204" pitchFamily="18" charset="0"/>
                                      <a:ea typeface="Cambria Math" panose="02040503050406030204" pitchFamily="18" charset="0"/>
                                    </a:rPr>
                                    <m:t>𝐴</m:t>
                                  </m:r>
                                </m:sub>
                                <m:sup>
                                  <m:r>
                                    <a:rPr lang="en-US" sz="1400" i="1">
                                      <a:latin typeface="Cambria Math" panose="02040503050406030204" pitchFamily="18" charset="0"/>
                                      <a:ea typeface="Cambria Math" panose="02040503050406030204" pitchFamily="18" charset="0"/>
                                    </a:rPr>
                                    <m:t>𝑡</m:t>
                                  </m:r>
                                </m:sup>
                              </m:sSubSup>
                              <m:sSubSup>
                                <m:sSubSupPr>
                                  <m:ctrlPr>
                                    <a:rPr lang="en-US" sz="1400" b="1" i="1">
                                      <a:latin typeface="Cambria Math" panose="02040503050406030204" pitchFamily="18" charset="0"/>
                                      <a:ea typeface="Cambria Math" panose="02040503050406030204" pitchFamily="18" charset="0"/>
                                    </a:rPr>
                                  </m:ctrlPr>
                                </m:sSubSupPr>
                                <m:e>
                                  <m:r>
                                    <a:rPr lang="en-US" sz="1400" b="1" i="1" smtClean="0">
                                      <a:latin typeface="Cambria Math" panose="02040503050406030204" pitchFamily="18" charset="0"/>
                                      <a:ea typeface="Cambria Math" panose="02040503050406030204" pitchFamily="18" charset="0"/>
                                    </a:rPr>
                                    <m:t>𝒉</m:t>
                                  </m:r>
                                </m:e>
                                <m:sub>
                                  <m:r>
                                    <a:rPr lang="en-US" sz="1400" b="1" i="1">
                                      <a:latin typeface="Cambria Math" panose="02040503050406030204" pitchFamily="18" charset="0"/>
                                      <a:ea typeface="Cambria Math" panose="02040503050406030204" pitchFamily="18" charset="0"/>
                                    </a:rPr>
                                    <m:t>𝑨</m:t>
                                  </m:r>
                                </m:sub>
                                <m:sup>
                                  <m:r>
                                    <a:rPr lang="en-US" sz="1400" b="1" i="1">
                                      <a:latin typeface="Cambria Math" panose="02040503050406030204" pitchFamily="18" charset="0"/>
                                      <a:ea typeface="Cambria Math" panose="02040503050406030204" pitchFamily="18" charset="0"/>
                                    </a:rPr>
                                    <m:t>𝒕</m:t>
                                  </m:r>
                                  <m:r>
                                    <a:rPr lang="en-US" sz="1400" b="1" i="1" smtClean="0">
                                      <a:latin typeface="Cambria Math" panose="02040503050406030204" pitchFamily="18" charset="0"/>
                                      <a:ea typeface="Cambria Math" panose="02040503050406030204" pitchFamily="18" charset="0"/>
                                    </a:rPr>
                                    <m:t>−</m:t>
                                  </m:r>
                                  <m:r>
                                    <a:rPr lang="en-US" sz="1400" b="1" i="1" smtClean="0">
                                      <a:latin typeface="Cambria Math" panose="02040503050406030204" pitchFamily="18" charset="0"/>
                                      <a:ea typeface="Cambria Math" panose="02040503050406030204" pitchFamily="18" charset="0"/>
                                    </a:rPr>
                                    <m:t>𝟏</m:t>
                                  </m:r>
                                </m:sup>
                              </m:sSubSup>
                              <m:r>
                                <a:rPr lang="en-US" sz="1400" b="0" i="1" smtClean="0">
                                  <a:latin typeface="Cambria Math" panose="02040503050406030204" pitchFamily="18" charset="0"/>
                                  <a:ea typeface="Cambria Math" panose="02040503050406030204" pitchFamily="18" charset="0"/>
                                </a:rPr>
                                <m:t>+</m:t>
                              </m:r>
                              <m:sSubSup>
                                <m:sSubSupPr>
                                  <m:ctrlPr>
                                    <a:rPr lang="en-US" sz="1400" b="1" i="1">
                                      <a:latin typeface="Cambria Math" panose="02040503050406030204" pitchFamily="18" charset="0"/>
                                      <a:ea typeface="Cambria Math" panose="02040503050406030204" pitchFamily="18" charset="0"/>
                                    </a:rPr>
                                  </m:ctrlPr>
                                </m:sSubSupPr>
                                <m:e>
                                  <m:r>
                                    <a:rPr lang="en-US" sz="1400" b="1" i="1" smtClean="0">
                                      <a:latin typeface="Cambria Math" panose="02040503050406030204" pitchFamily="18" charset="0"/>
                                      <a:ea typeface="Cambria Math" panose="02040503050406030204" pitchFamily="18" charset="0"/>
                                    </a:rPr>
                                    <m:t>𝒃</m:t>
                                  </m:r>
                                </m:e>
                                <m:sub>
                                  <m:r>
                                    <a:rPr lang="en-US" sz="1400" b="1" i="1">
                                      <a:latin typeface="Cambria Math" panose="02040503050406030204" pitchFamily="18" charset="0"/>
                                      <a:ea typeface="Cambria Math" panose="02040503050406030204" pitchFamily="18" charset="0"/>
                                    </a:rPr>
                                    <m:t>𝑨</m:t>
                                  </m:r>
                                </m:sub>
                                <m:sup>
                                  <m:r>
                                    <a:rPr lang="en-US" sz="1400" b="1" i="1" smtClean="0">
                                      <a:latin typeface="Cambria Math" panose="02040503050406030204" pitchFamily="18" charset="0"/>
                                      <a:ea typeface="Cambria Math" panose="02040503050406030204" pitchFamily="18" charset="0"/>
                                    </a:rPr>
                                    <m:t>𝒊</m:t>
                                  </m:r>
                                </m:sup>
                              </m:sSubSup>
                            </m:e>
                          </m:d>
                        </m:oMath>
                      </m:oMathPara>
                    </a14:m>
                    <a:endParaRPr lang="en-US" sz="1400"/>
                  </a:p>
                </p:txBody>
              </p:sp>
            </mc:Choice>
            <mc:Fallback xmlns="">
              <p:sp>
                <p:nvSpPr>
                  <p:cNvPr id="158" name="TextBox 157">
                    <a:extLst>
                      <a:ext uri="{FF2B5EF4-FFF2-40B4-BE49-F238E27FC236}">
                        <a16:creationId xmlns:a16="http://schemas.microsoft.com/office/drawing/2014/main" id="{8E5DC44F-7022-4232-A7F2-FBD9E5DB0F77}"/>
                      </a:ext>
                    </a:extLst>
                  </p:cNvPr>
                  <p:cNvSpPr txBox="1">
                    <a:spLocks noRot="1" noChangeAspect="1" noMove="1" noResize="1" noEditPoints="1" noAdjustHandles="1" noChangeArrowheads="1" noChangeShapeType="1" noTextEdit="1"/>
                  </p:cNvSpPr>
                  <p:nvPr/>
                </p:nvSpPr>
                <p:spPr>
                  <a:xfrm>
                    <a:off x="7649382" y="562059"/>
                    <a:ext cx="2554033" cy="335476"/>
                  </a:xfrm>
                  <a:prstGeom prst="rect">
                    <a:avLst/>
                  </a:prstGeom>
                  <a:blipFill>
                    <a:blip r:embed="rId3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9" name="TextBox 158">
                    <a:extLst>
                      <a:ext uri="{FF2B5EF4-FFF2-40B4-BE49-F238E27FC236}">
                        <a16:creationId xmlns:a16="http://schemas.microsoft.com/office/drawing/2014/main" id="{BDCF4D6C-B22B-4DCB-AA86-AA85D2CCDD99}"/>
                      </a:ext>
                    </a:extLst>
                  </p:cNvPr>
                  <p:cNvSpPr txBox="1"/>
                  <p:nvPr/>
                </p:nvSpPr>
                <p:spPr>
                  <a:xfrm>
                    <a:off x="7636147" y="894003"/>
                    <a:ext cx="2818016" cy="336823"/>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400" b="1" i="1" smtClean="0">
                                  <a:solidFill>
                                    <a:srgbClr val="C00000"/>
                                  </a:solidFill>
                                  <a:latin typeface="Cambria Math" panose="02040503050406030204" pitchFamily="18" charset="0"/>
                                  <a:ea typeface="Cambria Math" panose="02040503050406030204" pitchFamily="18" charset="0"/>
                                </a:rPr>
                              </m:ctrlPr>
                            </m:sSubSupPr>
                            <m:e>
                              <m:acc>
                                <m:accPr>
                                  <m:chr m:val="̃"/>
                                  <m:ctrlPr>
                                    <a:rPr lang="en-US" sz="1400" b="1" i="1" smtClean="0">
                                      <a:solidFill>
                                        <a:srgbClr val="C00000"/>
                                      </a:solidFill>
                                      <a:latin typeface="Cambria Math" panose="02040503050406030204" pitchFamily="18" charset="0"/>
                                      <a:ea typeface="Cambria Math" panose="02040503050406030204" pitchFamily="18" charset="0"/>
                                    </a:rPr>
                                  </m:ctrlPr>
                                </m:accPr>
                                <m:e>
                                  <m:r>
                                    <a:rPr lang="en-US" sz="1400" b="1" i="1" smtClean="0">
                                      <a:solidFill>
                                        <a:srgbClr val="C00000"/>
                                      </a:solidFill>
                                      <a:latin typeface="Cambria Math" panose="02040503050406030204" pitchFamily="18" charset="0"/>
                                      <a:ea typeface="Cambria Math" panose="02040503050406030204" pitchFamily="18" charset="0"/>
                                    </a:rPr>
                                    <m:t>𝒄</m:t>
                                  </m:r>
                                </m:e>
                              </m:acc>
                            </m:e>
                            <m:sub>
                              <m:r>
                                <a:rPr lang="en-US" sz="1400" b="1" i="1" smtClean="0">
                                  <a:solidFill>
                                    <a:srgbClr val="C00000"/>
                                  </a:solidFill>
                                  <a:latin typeface="Cambria Math" panose="02040503050406030204" pitchFamily="18" charset="0"/>
                                  <a:ea typeface="Cambria Math" panose="02040503050406030204" pitchFamily="18" charset="0"/>
                                </a:rPr>
                                <m:t>𝑨</m:t>
                              </m:r>
                            </m:sub>
                            <m:sup>
                              <m:r>
                                <a:rPr lang="en-US" sz="1400" b="1" i="1">
                                  <a:solidFill>
                                    <a:srgbClr val="C00000"/>
                                  </a:solidFill>
                                  <a:latin typeface="Cambria Math" panose="02040503050406030204" pitchFamily="18" charset="0"/>
                                  <a:ea typeface="Cambria Math" panose="02040503050406030204" pitchFamily="18" charset="0"/>
                                </a:rPr>
                                <m:t>𝒕</m:t>
                              </m:r>
                            </m:sup>
                          </m:sSubSup>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𝑡𝑎𝑛h</m:t>
                          </m:r>
                          <m:d>
                            <m:dPr>
                              <m:ctrlPr>
                                <a:rPr lang="en-US" sz="1400" b="0" i="1" smtClean="0">
                                  <a:latin typeface="Cambria Math" panose="02040503050406030204" pitchFamily="18" charset="0"/>
                                  <a:ea typeface="Cambria Math" panose="02040503050406030204" pitchFamily="18" charset="0"/>
                                </a:rPr>
                              </m:ctrlPr>
                            </m:dPr>
                            <m:e>
                              <m:sSubSup>
                                <m:sSubSupPr>
                                  <m:ctrlPr>
                                    <a:rPr lang="en-US" sz="1400" i="1">
                                      <a:latin typeface="Cambria Math" panose="02040503050406030204" pitchFamily="18" charset="0"/>
                                      <a:ea typeface="Cambria Math" panose="02040503050406030204" pitchFamily="18" charset="0"/>
                                    </a:rPr>
                                  </m:ctrlPr>
                                </m:sSubSupPr>
                                <m:e>
                                  <m:r>
                                    <a:rPr lang="en-US" sz="1400" b="0" i="1" smtClean="0">
                                      <a:latin typeface="Cambria Math" panose="02040503050406030204" pitchFamily="18" charset="0"/>
                                      <a:ea typeface="Cambria Math" panose="02040503050406030204" pitchFamily="18" charset="0"/>
                                    </a:rPr>
                                    <m:t>𝑊</m:t>
                                  </m:r>
                                </m:e>
                                <m:sub>
                                  <m:r>
                                    <a:rPr lang="en-US" sz="1400" i="1">
                                      <a:latin typeface="Cambria Math" panose="02040503050406030204" pitchFamily="18" charset="0"/>
                                      <a:ea typeface="Cambria Math" panose="02040503050406030204" pitchFamily="18" charset="0"/>
                                    </a:rPr>
                                    <m:t>𝐴</m:t>
                                  </m:r>
                                </m:sub>
                                <m:sup>
                                  <m:r>
                                    <a:rPr lang="en-US" sz="1400" b="0" i="1" smtClean="0">
                                      <a:latin typeface="Cambria Math" panose="02040503050406030204" pitchFamily="18" charset="0"/>
                                      <a:ea typeface="Cambria Math" panose="02040503050406030204" pitchFamily="18" charset="0"/>
                                    </a:rPr>
                                    <m:t>𝑐</m:t>
                                  </m:r>
                                </m:sup>
                              </m:sSubSup>
                              <m:sSup>
                                <m:sSupPr>
                                  <m:ctrlPr>
                                    <a:rPr lang="en-US" sz="1400" b="1" i="1" smtClean="0">
                                      <a:latin typeface="Cambria Math" panose="02040503050406030204" pitchFamily="18" charset="0"/>
                                      <a:ea typeface="Cambria Math" panose="02040503050406030204" pitchFamily="18" charset="0"/>
                                    </a:rPr>
                                  </m:ctrlPr>
                                </m:sSupPr>
                                <m:e>
                                  <m:r>
                                    <a:rPr lang="en-US" sz="1400" b="1" i="1" smtClean="0">
                                      <a:latin typeface="Cambria Math" panose="02040503050406030204" pitchFamily="18" charset="0"/>
                                      <a:ea typeface="Cambria Math" panose="02040503050406030204" pitchFamily="18" charset="0"/>
                                    </a:rPr>
                                    <m:t>𝒊</m:t>
                                  </m:r>
                                </m:e>
                                <m:sup>
                                  <m:r>
                                    <a:rPr lang="en-US" sz="1400" b="1" i="1" smtClean="0">
                                      <a:latin typeface="Cambria Math" panose="02040503050406030204" pitchFamily="18" charset="0"/>
                                      <a:ea typeface="Cambria Math" panose="02040503050406030204" pitchFamily="18" charset="0"/>
                                    </a:rPr>
                                    <m:t>∆</m:t>
                                  </m:r>
                                  <m:r>
                                    <a:rPr lang="en-US" sz="1400" b="1" i="1" smtClean="0">
                                      <a:latin typeface="Cambria Math" panose="02040503050406030204" pitchFamily="18" charset="0"/>
                                      <a:ea typeface="Cambria Math" panose="02040503050406030204" pitchFamily="18" charset="0"/>
                                    </a:rPr>
                                    <m:t>𝒕</m:t>
                                  </m:r>
                                </m:sup>
                              </m:sSup>
                              <m:r>
                                <a:rPr lang="en-US" sz="1400" b="0" i="1" smtClean="0">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b="0" i="1" smtClean="0">
                                      <a:latin typeface="Cambria Math" panose="02040503050406030204" pitchFamily="18" charset="0"/>
                                      <a:ea typeface="Cambria Math" panose="02040503050406030204" pitchFamily="18" charset="0"/>
                                    </a:rPr>
                                    <m:t>𝑈</m:t>
                                  </m:r>
                                </m:e>
                                <m:sub>
                                  <m:r>
                                    <a:rPr lang="en-US" sz="1400" i="1">
                                      <a:latin typeface="Cambria Math" panose="02040503050406030204" pitchFamily="18" charset="0"/>
                                      <a:ea typeface="Cambria Math" panose="02040503050406030204" pitchFamily="18" charset="0"/>
                                    </a:rPr>
                                    <m:t>𝐴</m:t>
                                  </m:r>
                                </m:sub>
                                <m:sup>
                                  <m:r>
                                    <a:rPr lang="en-US" sz="1400" b="0" i="1" smtClean="0">
                                      <a:latin typeface="Cambria Math" panose="02040503050406030204" pitchFamily="18" charset="0"/>
                                      <a:ea typeface="Cambria Math" panose="02040503050406030204" pitchFamily="18" charset="0"/>
                                    </a:rPr>
                                    <m:t>𝑐</m:t>
                                  </m:r>
                                </m:sup>
                              </m:sSubSup>
                              <m:sSubSup>
                                <m:sSubSupPr>
                                  <m:ctrlPr>
                                    <a:rPr lang="en-US" sz="1400" b="1" i="1">
                                      <a:latin typeface="Cambria Math" panose="02040503050406030204" pitchFamily="18" charset="0"/>
                                      <a:ea typeface="Cambria Math" panose="02040503050406030204" pitchFamily="18" charset="0"/>
                                    </a:rPr>
                                  </m:ctrlPr>
                                </m:sSubSupPr>
                                <m:e>
                                  <m:r>
                                    <a:rPr lang="en-US" sz="1400" b="1" i="1" smtClean="0">
                                      <a:latin typeface="Cambria Math" panose="02040503050406030204" pitchFamily="18" charset="0"/>
                                      <a:ea typeface="Cambria Math" panose="02040503050406030204" pitchFamily="18" charset="0"/>
                                    </a:rPr>
                                    <m:t>𝒉</m:t>
                                  </m:r>
                                </m:e>
                                <m:sub>
                                  <m:r>
                                    <a:rPr lang="en-US" sz="1400" b="1" i="1">
                                      <a:latin typeface="Cambria Math" panose="02040503050406030204" pitchFamily="18" charset="0"/>
                                      <a:ea typeface="Cambria Math" panose="02040503050406030204" pitchFamily="18" charset="0"/>
                                    </a:rPr>
                                    <m:t>𝑨</m:t>
                                  </m:r>
                                </m:sub>
                                <m:sup>
                                  <m:r>
                                    <a:rPr lang="en-US" sz="1400" b="1" i="1">
                                      <a:latin typeface="Cambria Math" panose="02040503050406030204" pitchFamily="18" charset="0"/>
                                      <a:ea typeface="Cambria Math" panose="02040503050406030204" pitchFamily="18" charset="0"/>
                                    </a:rPr>
                                    <m:t>𝒕</m:t>
                                  </m:r>
                                  <m:r>
                                    <a:rPr lang="en-US" sz="1400" b="1" i="1" smtClean="0">
                                      <a:latin typeface="Cambria Math" panose="02040503050406030204" pitchFamily="18" charset="0"/>
                                      <a:ea typeface="Cambria Math" panose="02040503050406030204" pitchFamily="18" charset="0"/>
                                    </a:rPr>
                                    <m:t>−</m:t>
                                  </m:r>
                                  <m:r>
                                    <a:rPr lang="en-US" sz="1400" b="1" i="1" smtClean="0">
                                      <a:latin typeface="Cambria Math" panose="02040503050406030204" pitchFamily="18" charset="0"/>
                                      <a:ea typeface="Cambria Math" panose="02040503050406030204" pitchFamily="18" charset="0"/>
                                    </a:rPr>
                                    <m:t>𝟏</m:t>
                                  </m:r>
                                </m:sup>
                              </m:sSubSup>
                              <m:r>
                                <a:rPr lang="en-US" sz="1400" b="0" i="1" smtClean="0">
                                  <a:latin typeface="Cambria Math" panose="02040503050406030204" pitchFamily="18" charset="0"/>
                                  <a:ea typeface="Cambria Math" panose="02040503050406030204" pitchFamily="18" charset="0"/>
                                </a:rPr>
                                <m:t>+</m:t>
                              </m:r>
                              <m:sSubSup>
                                <m:sSubSupPr>
                                  <m:ctrlPr>
                                    <a:rPr lang="en-US" sz="1400" b="1" i="1">
                                      <a:latin typeface="Cambria Math" panose="02040503050406030204" pitchFamily="18" charset="0"/>
                                      <a:ea typeface="Cambria Math" panose="02040503050406030204" pitchFamily="18" charset="0"/>
                                    </a:rPr>
                                  </m:ctrlPr>
                                </m:sSubSupPr>
                                <m:e>
                                  <m:r>
                                    <a:rPr lang="en-US" sz="1400" b="1" i="1" smtClean="0">
                                      <a:latin typeface="Cambria Math" panose="02040503050406030204" pitchFamily="18" charset="0"/>
                                      <a:ea typeface="Cambria Math" panose="02040503050406030204" pitchFamily="18" charset="0"/>
                                    </a:rPr>
                                    <m:t>𝒃</m:t>
                                  </m:r>
                                </m:e>
                                <m:sub>
                                  <m:r>
                                    <a:rPr lang="en-US" sz="1400" b="1" i="1">
                                      <a:latin typeface="Cambria Math" panose="02040503050406030204" pitchFamily="18" charset="0"/>
                                      <a:ea typeface="Cambria Math" panose="02040503050406030204" pitchFamily="18" charset="0"/>
                                    </a:rPr>
                                    <m:t>𝑨</m:t>
                                  </m:r>
                                </m:sub>
                                <m:sup>
                                  <m:r>
                                    <a:rPr lang="en-US" sz="1400" b="1" i="1" smtClean="0">
                                      <a:latin typeface="Cambria Math" panose="02040503050406030204" pitchFamily="18" charset="0"/>
                                      <a:ea typeface="Cambria Math" panose="02040503050406030204" pitchFamily="18" charset="0"/>
                                    </a:rPr>
                                    <m:t>𝒄</m:t>
                                  </m:r>
                                </m:sup>
                              </m:sSubSup>
                            </m:e>
                          </m:d>
                        </m:oMath>
                      </m:oMathPara>
                    </a14:m>
                    <a:endParaRPr lang="en-US" sz="1400"/>
                  </a:p>
                </p:txBody>
              </p:sp>
            </mc:Choice>
            <mc:Fallback xmlns="">
              <p:sp>
                <p:nvSpPr>
                  <p:cNvPr id="159" name="TextBox 158">
                    <a:extLst>
                      <a:ext uri="{FF2B5EF4-FFF2-40B4-BE49-F238E27FC236}">
                        <a16:creationId xmlns:a16="http://schemas.microsoft.com/office/drawing/2014/main" id="{BDCF4D6C-B22B-4DCB-AA86-AA85D2CCDD99}"/>
                      </a:ext>
                    </a:extLst>
                  </p:cNvPr>
                  <p:cNvSpPr txBox="1">
                    <a:spLocks noRot="1" noChangeAspect="1" noMove="1" noResize="1" noEditPoints="1" noAdjustHandles="1" noChangeArrowheads="1" noChangeShapeType="1" noTextEdit="1"/>
                  </p:cNvSpPr>
                  <p:nvPr/>
                </p:nvSpPr>
                <p:spPr>
                  <a:xfrm>
                    <a:off x="7636147" y="894003"/>
                    <a:ext cx="2818016" cy="336823"/>
                  </a:xfrm>
                  <a:prstGeom prst="rect">
                    <a:avLst/>
                  </a:prstGeom>
                  <a:blipFill>
                    <a:blip r:embed="rId3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0" name="TextBox 159">
                    <a:extLst>
                      <a:ext uri="{FF2B5EF4-FFF2-40B4-BE49-F238E27FC236}">
                        <a16:creationId xmlns:a16="http://schemas.microsoft.com/office/drawing/2014/main" id="{2FEDD95D-CE00-4AC3-9004-AFFC38FBF350}"/>
                      </a:ext>
                    </a:extLst>
                  </p:cNvPr>
                  <p:cNvSpPr txBox="1"/>
                  <p:nvPr/>
                </p:nvSpPr>
                <p:spPr>
                  <a:xfrm>
                    <a:off x="7636682" y="1237172"/>
                    <a:ext cx="1821075" cy="313227"/>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i="1" smtClean="0">
                                  <a:solidFill>
                                    <a:srgbClr val="002060"/>
                                  </a:solidFill>
                                  <a:latin typeface="Cambria Math" panose="02040503050406030204" pitchFamily="18" charset="0"/>
                                  <a:ea typeface="Cambria Math" panose="02040503050406030204" pitchFamily="18" charset="0"/>
                                </a:rPr>
                              </m:ctrlPr>
                            </m:sSupPr>
                            <m:e>
                              <m:r>
                                <a:rPr lang="en-US" sz="1400" i="1">
                                  <a:solidFill>
                                    <a:srgbClr val="002060"/>
                                  </a:solidFill>
                                  <a:latin typeface="Cambria Math" panose="02040503050406030204" pitchFamily="18" charset="0"/>
                                  <a:ea typeface="Cambria Math" panose="02040503050406030204" pitchFamily="18" charset="0"/>
                                </a:rPr>
                                <m:t>𝐶</m:t>
                              </m:r>
                            </m:e>
                            <m:sup>
                              <m:r>
                                <a:rPr lang="en-US" sz="1400" i="1">
                                  <a:solidFill>
                                    <a:srgbClr val="002060"/>
                                  </a:solidFill>
                                  <a:latin typeface="Cambria Math" panose="02040503050406030204" pitchFamily="18" charset="0"/>
                                  <a:ea typeface="Cambria Math" panose="02040503050406030204" pitchFamily="18" charset="0"/>
                                </a:rPr>
                                <m:t>𝑡</m:t>
                              </m:r>
                            </m:sup>
                          </m:sSup>
                          <m:r>
                            <a:rPr lang="en-US" sz="1400" b="0" i="1" smtClean="0">
                              <a:solidFill>
                                <a:srgbClr val="002060"/>
                              </a:solidFill>
                              <a:latin typeface="Cambria Math" panose="02040503050406030204" pitchFamily="18" charset="0"/>
                              <a:ea typeface="Cambria Math" panose="02040503050406030204" pitchFamily="18" charset="0"/>
                            </a:rPr>
                            <m:t>=</m:t>
                          </m:r>
                          <m:sSup>
                            <m:sSupPr>
                              <m:ctrlPr>
                                <a:rPr lang="en-US" sz="1400" i="1" smtClean="0">
                                  <a:solidFill>
                                    <a:srgbClr val="002060"/>
                                  </a:solidFill>
                                  <a:latin typeface="Cambria Math" panose="02040503050406030204" pitchFamily="18" charset="0"/>
                                  <a:ea typeface="Cambria Math" panose="02040503050406030204" pitchFamily="18" charset="0"/>
                                </a:rPr>
                              </m:ctrlPr>
                            </m:sSupPr>
                            <m:e>
                              <m:r>
                                <a:rPr lang="en-US" sz="1400" b="0" i="1" smtClean="0">
                                  <a:solidFill>
                                    <a:srgbClr val="002060"/>
                                  </a:solidFill>
                                  <a:latin typeface="Cambria Math" panose="02040503050406030204" pitchFamily="18" charset="0"/>
                                  <a:ea typeface="Cambria Math" panose="02040503050406030204" pitchFamily="18" charset="0"/>
                                </a:rPr>
                                <m:t>𝐶</m:t>
                              </m:r>
                            </m:e>
                            <m:sup>
                              <m:r>
                                <a:rPr lang="en-US" sz="1400" b="0" i="1">
                                  <a:solidFill>
                                    <a:srgbClr val="002060"/>
                                  </a:solidFill>
                                  <a:latin typeface="Cambria Math" panose="02040503050406030204" pitchFamily="18" charset="0"/>
                                  <a:ea typeface="Cambria Math" panose="02040503050406030204" pitchFamily="18" charset="0"/>
                                </a:rPr>
                                <m:t>𝑡</m:t>
                              </m:r>
                              <m:r>
                                <a:rPr lang="en-US" sz="1400" b="0" i="1" smtClean="0">
                                  <a:solidFill>
                                    <a:srgbClr val="002060"/>
                                  </a:solidFill>
                                  <a:latin typeface="Cambria Math" panose="02040503050406030204" pitchFamily="18" charset="0"/>
                                  <a:ea typeface="Cambria Math" panose="02040503050406030204" pitchFamily="18" charset="0"/>
                                </a:rPr>
                                <m:t>−1</m:t>
                              </m:r>
                            </m:sup>
                          </m:sSup>
                          <m:r>
                            <a:rPr lang="en-US" sz="1400" b="0" i="1" smtClean="0">
                              <a:solidFill>
                                <a:srgbClr val="002060"/>
                              </a:solidFill>
                              <a:latin typeface="Cambria Math" panose="02040503050406030204" pitchFamily="18" charset="0"/>
                              <a:ea typeface="Cambria Math" panose="02040503050406030204" pitchFamily="18" charset="0"/>
                            </a:rPr>
                            <m:t>+</m:t>
                          </m:r>
                          <m:sSubSup>
                            <m:sSubSupPr>
                              <m:ctrlPr>
                                <a:rPr lang="en-US" sz="1400" b="1" i="1" smtClean="0">
                                  <a:solidFill>
                                    <a:srgbClr val="002060"/>
                                  </a:solidFill>
                                  <a:latin typeface="Cambria Math" panose="02040503050406030204" pitchFamily="18" charset="0"/>
                                  <a:ea typeface="Cambria Math" panose="02040503050406030204" pitchFamily="18" charset="0"/>
                                </a:rPr>
                              </m:ctrlPr>
                            </m:sSubSupPr>
                            <m:e>
                              <m:sSubSup>
                                <m:sSubSupPr>
                                  <m:ctrlPr>
                                    <a:rPr lang="en-US" sz="1400" b="1" i="1">
                                      <a:solidFill>
                                        <a:srgbClr val="002060"/>
                                      </a:solidFill>
                                      <a:latin typeface="Cambria Math" panose="02040503050406030204" pitchFamily="18" charset="0"/>
                                      <a:ea typeface="Cambria Math" panose="02040503050406030204" pitchFamily="18" charset="0"/>
                                    </a:rPr>
                                  </m:ctrlPr>
                                </m:sSubSupPr>
                                <m:e>
                                  <m:r>
                                    <a:rPr lang="en-US" sz="1400" b="1" i="1">
                                      <a:solidFill>
                                        <a:srgbClr val="002060"/>
                                      </a:solidFill>
                                      <a:latin typeface="Cambria Math" panose="02040503050406030204" pitchFamily="18" charset="0"/>
                                      <a:ea typeface="Cambria Math" panose="02040503050406030204" pitchFamily="18" charset="0"/>
                                    </a:rPr>
                                    <m:t>𝒊</m:t>
                                  </m:r>
                                </m:e>
                                <m:sub>
                                  <m:r>
                                    <a:rPr lang="en-US" sz="1400" b="1" i="1">
                                      <a:solidFill>
                                        <a:srgbClr val="002060"/>
                                      </a:solidFill>
                                      <a:latin typeface="Cambria Math" panose="02040503050406030204" pitchFamily="18" charset="0"/>
                                      <a:ea typeface="Cambria Math" panose="02040503050406030204" pitchFamily="18" charset="0"/>
                                    </a:rPr>
                                    <m:t>𝑨</m:t>
                                  </m:r>
                                </m:sub>
                                <m:sup>
                                  <m:r>
                                    <a:rPr lang="en-US" sz="1400" b="1" i="1">
                                      <a:solidFill>
                                        <a:srgbClr val="002060"/>
                                      </a:solidFill>
                                      <a:latin typeface="Cambria Math" panose="02040503050406030204" pitchFamily="18" charset="0"/>
                                      <a:ea typeface="Cambria Math" panose="02040503050406030204" pitchFamily="18" charset="0"/>
                                    </a:rPr>
                                    <m:t>𝒕</m:t>
                                  </m:r>
                                </m:sup>
                              </m:sSubSup>
                              <m:r>
                                <a:rPr lang="en-US" sz="1400" i="1" smtClean="0">
                                  <a:solidFill>
                                    <a:srgbClr val="002060"/>
                                  </a:solidFill>
                                  <a:latin typeface="Cambria Math" panose="02040503050406030204" pitchFamily="18" charset="0"/>
                                  <a:ea typeface="Cambria Math" panose="02040503050406030204" pitchFamily="18" charset="0"/>
                                </a:rPr>
                                <m:t>⊙</m:t>
                              </m:r>
                              <m:acc>
                                <m:accPr>
                                  <m:chr m:val="̃"/>
                                  <m:ctrlPr>
                                    <a:rPr lang="en-US" sz="1400" b="1" i="1" smtClean="0">
                                      <a:solidFill>
                                        <a:srgbClr val="002060"/>
                                      </a:solidFill>
                                      <a:latin typeface="Cambria Math" panose="02040503050406030204" pitchFamily="18" charset="0"/>
                                      <a:ea typeface="Cambria Math" panose="02040503050406030204" pitchFamily="18" charset="0"/>
                                    </a:rPr>
                                  </m:ctrlPr>
                                </m:accPr>
                                <m:e>
                                  <m:r>
                                    <a:rPr lang="en-US" sz="1400" b="1" i="1" smtClean="0">
                                      <a:solidFill>
                                        <a:srgbClr val="002060"/>
                                      </a:solidFill>
                                      <a:latin typeface="Cambria Math" panose="02040503050406030204" pitchFamily="18" charset="0"/>
                                      <a:ea typeface="Cambria Math" panose="02040503050406030204" pitchFamily="18" charset="0"/>
                                    </a:rPr>
                                    <m:t>𝒄</m:t>
                                  </m:r>
                                </m:e>
                              </m:acc>
                            </m:e>
                            <m:sub>
                              <m:r>
                                <a:rPr lang="en-US" sz="1400" b="1" i="1" smtClean="0">
                                  <a:solidFill>
                                    <a:srgbClr val="002060"/>
                                  </a:solidFill>
                                  <a:latin typeface="Cambria Math" panose="02040503050406030204" pitchFamily="18" charset="0"/>
                                  <a:ea typeface="Cambria Math" panose="02040503050406030204" pitchFamily="18" charset="0"/>
                                </a:rPr>
                                <m:t>𝑨</m:t>
                              </m:r>
                            </m:sub>
                            <m:sup>
                              <m:r>
                                <a:rPr lang="en-US" sz="1400" b="1" i="1">
                                  <a:solidFill>
                                    <a:srgbClr val="002060"/>
                                  </a:solidFill>
                                  <a:latin typeface="Cambria Math" panose="02040503050406030204" pitchFamily="18" charset="0"/>
                                  <a:ea typeface="Cambria Math" panose="02040503050406030204" pitchFamily="18" charset="0"/>
                                </a:rPr>
                                <m:t>𝒕</m:t>
                              </m:r>
                            </m:sup>
                          </m:sSubSup>
                        </m:oMath>
                      </m:oMathPara>
                    </a14:m>
                    <a:endParaRPr lang="en-US" sz="1400" dirty="0">
                      <a:solidFill>
                        <a:srgbClr val="002060"/>
                      </a:solidFill>
                    </a:endParaRPr>
                  </a:p>
                </p:txBody>
              </p:sp>
            </mc:Choice>
            <mc:Fallback xmlns="">
              <p:sp>
                <p:nvSpPr>
                  <p:cNvPr id="160" name="TextBox 159">
                    <a:extLst>
                      <a:ext uri="{FF2B5EF4-FFF2-40B4-BE49-F238E27FC236}">
                        <a16:creationId xmlns:a16="http://schemas.microsoft.com/office/drawing/2014/main" id="{2FEDD95D-CE00-4AC3-9004-AFFC38FBF350}"/>
                      </a:ext>
                    </a:extLst>
                  </p:cNvPr>
                  <p:cNvSpPr txBox="1">
                    <a:spLocks noRot="1" noChangeAspect="1" noMove="1" noResize="1" noEditPoints="1" noAdjustHandles="1" noChangeArrowheads="1" noChangeShapeType="1" noTextEdit="1"/>
                  </p:cNvSpPr>
                  <p:nvPr/>
                </p:nvSpPr>
                <p:spPr>
                  <a:xfrm>
                    <a:off x="7636682" y="1237172"/>
                    <a:ext cx="1821075" cy="313227"/>
                  </a:xfrm>
                  <a:prstGeom prst="rect">
                    <a:avLst/>
                  </a:prstGeom>
                  <a:blipFill>
                    <a:blip r:embed="rId39"/>
                    <a:stretch>
                      <a:fillRect r="-3010"/>
                    </a:stretch>
                  </a:blipFill>
                </p:spPr>
                <p:txBody>
                  <a:bodyPr/>
                  <a:lstStyle/>
                  <a:p>
                    <a:r>
                      <a:rPr lang="en-SG">
                        <a:noFill/>
                      </a:rPr>
                      <a:t> </a:t>
                    </a:r>
                  </a:p>
                </p:txBody>
              </p:sp>
            </mc:Fallback>
          </mc:AlternateContent>
        </p:grpSp>
      </p:grpSp>
      <p:sp>
        <p:nvSpPr>
          <p:cNvPr id="11" name="Slide Number Placeholder 10">
            <a:extLst>
              <a:ext uri="{FF2B5EF4-FFF2-40B4-BE49-F238E27FC236}">
                <a16:creationId xmlns:a16="http://schemas.microsoft.com/office/drawing/2014/main" id="{AA9F1C20-846B-4287-8B34-BB6CF1778119}"/>
              </a:ext>
            </a:extLst>
          </p:cNvPr>
          <p:cNvSpPr>
            <a:spLocks noGrp="1"/>
          </p:cNvSpPr>
          <p:nvPr>
            <p:ph type="sldNum" sz="quarter" idx="12"/>
          </p:nvPr>
        </p:nvSpPr>
        <p:spPr/>
        <p:txBody>
          <a:bodyPr/>
          <a:lstStyle/>
          <a:p>
            <a:fld id="{B1E47185-3E2A-46B7-BFBE-75BAE8CB2AB3}" type="slidenum">
              <a:rPr lang="en-US" smtClean="0"/>
              <a:t>21</a:t>
            </a:fld>
            <a:endParaRPr lang="en-US" dirty="0"/>
          </a:p>
        </p:txBody>
      </p:sp>
      <p:grpSp>
        <p:nvGrpSpPr>
          <p:cNvPr id="12" name="Group 11">
            <a:extLst>
              <a:ext uri="{FF2B5EF4-FFF2-40B4-BE49-F238E27FC236}">
                <a16:creationId xmlns:a16="http://schemas.microsoft.com/office/drawing/2014/main" id="{5225E834-5E7D-4E12-BB15-ECD4B85EB208}"/>
              </a:ext>
            </a:extLst>
          </p:cNvPr>
          <p:cNvGrpSpPr/>
          <p:nvPr/>
        </p:nvGrpSpPr>
        <p:grpSpPr>
          <a:xfrm>
            <a:off x="130057" y="1969763"/>
            <a:ext cx="11183991" cy="3504152"/>
            <a:chOff x="130057" y="1969763"/>
            <a:chExt cx="11183991" cy="3504152"/>
          </a:xfrm>
        </p:grpSpPr>
        <mc:AlternateContent xmlns:mc="http://schemas.openxmlformats.org/markup-compatibility/2006" xmlns:a14="http://schemas.microsoft.com/office/drawing/2010/main">
          <mc:Choice Requires="a14">
            <p:sp>
              <p:nvSpPr>
                <p:cNvPr id="1488" name="Text Box 2">
                  <a:extLst>
                    <a:ext uri="{FF2B5EF4-FFF2-40B4-BE49-F238E27FC236}">
                      <a16:creationId xmlns:a16="http://schemas.microsoft.com/office/drawing/2014/main" id="{6521EBC8-B3FC-42ED-9E64-96B6EB04344D}"/>
                    </a:ext>
                  </a:extLst>
                </p:cNvPr>
                <p:cNvSpPr txBox="1">
                  <a:spLocks noChangeArrowheads="1"/>
                </p:cNvSpPr>
                <p:nvPr/>
              </p:nvSpPr>
              <p:spPr bwMode="auto">
                <a:xfrm>
                  <a:off x="130057" y="3119559"/>
                  <a:ext cx="578772" cy="533647"/>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r>
                          <a:rPr lang="en-US" sz="2800" i="1" kern="12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488" name="Text Box 2">
                  <a:extLst>
                    <a:ext uri="{FF2B5EF4-FFF2-40B4-BE49-F238E27FC236}">
                      <a16:creationId xmlns:a16="http://schemas.microsoft.com/office/drawing/2014/main" id="{6521EBC8-B3FC-42ED-9E64-96B6EB04344D}"/>
                    </a:ext>
                  </a:extLst>
                </p:cNvPr>
                <p:cNvSpPr txBox="1">
                  <a:spLocks noRot="1" noChangeAspect="1" noMove="1" noResize="1" noEditPoints="1" noAdjustHandles="1" noChangeArrowheads="1" noChangeShapeType="1" noTextEdit="1"/>
                </p:cNvSpPr>
                <p:nvPr/>
              </p:nvSpPr>
              <p:spPr bwMode="auto">
                <a:xfrm>
                  <a:off x="130057" y="3119559"/>
                  <a:ext cx="578772" cy="533647"/>
                </a:xfrm>
                <a:prstGeom prst="rect">
                  <a:avLst/>
                </a:prstGeom>
                <a:blipFill>
                  <a:blip r:embed="rId40"/>
                  <a:stretch>
                    <a:fillRect/>
                  </a:stretch>
                </a:blipFill>
                <a:ln w="9525">
                  <a:noFill/>
                  <a:miter lim="800000"/>
                  <a:headEnd/>
                  <a:tailEnd/>
                </a:ln>
              </p:spPr>
              <p:txBody>
                <a:bodyPr/>
                <a:lstStyle/>
                <a:p>
                  <a:r>
                    <a:rPr lang="en-SG">
                      <a:noFill/>
                    </a:rPr>
                    <a:t> </a:t>
                  </a:r>
                </a:p>
              </p:txBody>
            </p:sp>
          </mc:Fallback>
        </mc:AlternateContent>
        <p:grpSp>
          <p:nvGrpSpPr>
            <p:cNvPr id="9" name="Group 8">
              <a:extLst>
                <a:ext uri="{FF2B5EF4-FFF2-40B4-BE49-F238E27FC236}">
                  <a16:creationId xmlns:a16="http://schemas.microsoft.com/office/drawing/2014/main" id="{47B3AD76-763E-45BB-9737-AE589A74F2ED}"/>
                </a:ext>
              </a:extLst>
            </p:cNvPr>
            <p:cNvGrpSpPr/>
            <p:nvPr/>
          </p:nvGrpSpPr>
          <p:grpSpPr>
            <a:xfrm>
              <a:off x="341424" y="1969763"/>
              <a:ext cx="10972624" cy="3504152"/>
              <a:chOff x="341424" y="1969763"/>
              <a:chExt cx="10972624" cy="3504152"/>
            </a:xfrm>
          </p:grpSpPr>
          <p:grpSp>
            <p:nvGrpSpPr>
              <p:cNvPr id="8" name="Group 7">
                <a:extLst>
                  <a:ext uri="{FF2B5EF4-FFF2-40B4-BE49-F238E27FC236}">
                    <a16:creationId xmlns:a16="http://schemas.microsoft.com/office/drawing/2014/main" id="{8A9C5F95-E414-44CF-8FEC-464933C0B902}"/>
                  </a:ext>
                </a:extLst>
              </p:cNvPr>
              <p:cNvGrpSpPr/>
              <p:nvPr/>
            </p:nvGrpSpPr>
            <p:grpSpPr>
              <a:xfrm>
                <a:off x="341424" y="1969763"/>
                <a:ext cx="10972624" cy="3504152"/>
                <a:chOff x="341424" y="2085264"/>
                <a:chExt cx="10972624" cy="3504152"/>
              </a:xfrm>
            </p:grpSpPr>
            <p:grpSp>
              <p:nvGrpSpPr>
                <p:cNvPr id="21" name="Group 20">
                  <a:extLst>
                    <a:ext uri="{FF2B5EF4-FFF2-40B4-BE49-F238E27FC236}">
                      <a16:creationId xmlns:a16="http://schemas.microsoft.com/office/drawing/2014/main" id="{C6C69ACF-F2EA-422A-AA76-14B09B9A3105}"/>
                    </a:ext>
                  </a:extLst>
                </p:cNvPr>
                <p:cNvGrpSpPr/>
                <p:nvPr/>
              </p:nvGrpSpPr>
              <p:grpSpPr>
                <a:xfrm>
                  <a:off x="341424" y="2085264"/>
                  <a:ext cx="10972624" cy="3504152"/>
                  <a:chOff x="341424" y="2085264"/>
                  <a:chExt cx="10972624" cy="3504152"/>
                </a:xfrm>
              </p:grpSpPr>
              <p:grpSp>
                <p:nvGrpSpPr>
                  <p:cNvPr id="19" name="Group 18">
                    <a:extLst>
                      <a:ext uri="{FF2B5EF4-FFF2-40B4-BE49-F238E27FC236}">
                        <a16:creationId xmlns:a16="http://schemas.microsoft.com/office/drawing/2014/main" id="{9F32460B-4285-45E5-9E40-DA19E51FD13B}"/>
                      </a:ext>
                    </a:extLst>
                  </p:cNvPr>
                  <p:cNvGrpSpPr/>
                  <p:nvPr/>
                </p:nvGrpSpPr>
                <p:grpSpPr>
                  <a:xfrm>
                    <a:off x="341424" y="2085264"/>
                    <a:ext cx="10972624" cy="3504152"/>
                    <a:chOff x="341424" y="2085264"/>
                    <a:chExt cx="10972624" cy="3504152"/>
                  </a:xfrm>
                </p:grpSpPr>
                <p:grpSp>
                  <p:nvGrpSpPr>
                    <p:cNvPr id="1917" name="Group 1916">
                      <a:extLst>
                        <a:ext uri="{FF2B5EF4-FFF2-40B4-BE49-F238E27FC236}">
                          <a16:creationId xmlns:a16="http://schemas.microsoft.com/office/drawing/2014/main" id="{6D8950E7-DD9C-4935-9A43-57C8C449F665}"/>
                        </a:ext>
                      </a:extLst>
                    </p:cNvPr>
                    <p:cNvGrpSpPr/>
                    <p:nvPr/>
                  </p:nvGrpSpPr>
                  <p:grpSpPr>
                    <a:xfrm>
                      <a:off x="341424" y="2085264"/>
                      <a:ext cx="10972624" cy="3504152"/>
                      <a:chOff x="341424" y="2085264"/>
                      <a:chExt cx="10972624" cy="3504152"/>
                    </a:xfrm>
                  </p:grpSpPr>
                  <p:grpSp>
                    <p:nvGrpSpPr>
                      <p:cNvPr id="1909" name="Group 1908">
                        <a:extLst>
                          <a:ext uri="{FF2B5EF4-FFF2-40B4-BE49-F238E27FC236}">
                            <a16:creationId xmlns:a16="http://schemas.microsoft.com/office/drawing/2014/main" id="{180A4BFA-8A9B-45CC-9EC6-3066674F0004}"/>
                          </a:ext>
                        </a:extLst>
                      </p:cNvPr>
                      <p:cNvGrpSpPr/>
                      <p:nvPr/>
                    </p:nvGrpSpPr>
                    <p:grpSpPr>
                      <a:xfrm>
                        <a:off x="3534109" y="2273183"/>
                        <a:ext cx="3861844" cy="3308344"/>
                        <a:chOff x="3534109" y="2273183"/>
                        <a:chExt cx="3861844" cy="3308344"/>
                      </a:xfrm>
                    </p:grpSpPr>
                    <p:grpSp>
                      <p:nvGrpSpPr>
                        <p:cNvPr id="1906" name="Group 1905">
                          <a:extLst>
                            <a:ext uri="{FF2B5EF4-FFF2-40B4-BE49-F238E27FC236}">
                              <a16:creationId xmlns:a16="http://schemas.microsoft.com/office/drawing/2014/main" id="{01E792A8-BDB9-4021-811F-4FC37BD44C29}"/>
                            </a:ext>
                          </a:extLst>
                        </p:cNvPr>
                        <p:cNvGrpSpPr/>
                        <p:nvPr/>
                      </p:nvGrpSpPr>
                      <p:grpSpPr>
                        <a:xfrm>
                          <a:off x="3534109" y="2273183"/>
                          <a:ext cx="3861844" cy="3139951"/>
                          <a:chOff x="3534109" y="2273183"/>
                          <a:chExt cx="3861844" cy="3139951"/>
                        </a:xfrm>
                      </p:grpSpPr>
                      <mc:AlternateContent xmlns:mc="http://schemas.openxmlformats.org/markup-compatibility/2006" xmlns:a14="http://schemas.microsoft.com/office/drawing/2010/main">
                        <mc:Choice Requires="a14">
                          <p:sp>
                            <p:nvSpPr>
                              <p:cNvPr id="1377" name="Text Box 2">
                                <a:extLst>
                                  <a:ext uri="{FF2B5EF4-FFF2-40B4-BE49-F238E27FC236}">
                                    <a16:creationId xmlns:a16="http://schemas.microsoft.com/office/drawing/2014/main" id="{4C4AAB99-166E-44D7-AE1B-2AD0DA5106F5}"/>
                                  </a:ext>
                                </a:extLst>
                              </p:cNvPr>
                              <p:cNvSpPr txBox="1">
                                <a:spLocks noChangeArrowheads="1"/>
                              </p:cNvSpPr>
                              <p:nvPr/>
                            </p:nvSpPr>
                            <p:spPr bwMode="auto">
                              <a:xfrm>
                                <a:off x="5362097" y="2273183"/>
                                <a:ext cx="576502" cy="421647"/>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4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𝐶</m:t>
                                          </m:r>
                                        </m:e>
                                        <m:sup>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sup>
                                      </m:sSup>
                                    </m:oMath>
                                  </m:oMathPara>
                                </a14:m>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800"/>
                                  </a:spcAft>
                                </a:pPr>
                                <a:r>
                                  <a:rPr lang="en-US"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377" name="Text Box 2">
                                <a:extLst>
                                  <a:ext uri="{FF2B5EF4-FFF2-40B4-BE49-F238E27FC236}">
                                    <a16:creationId xmlns:a16="http://schemas.microsoft.com/office/drawing/2014/main" id="{4C4AAB99-166E-44D7-AE1B-2AD0DA5106F5}"/>
                                  </a:ext>
                                </a:extLst>
                              </p:cNvPr>
                              <p:cNvSpPr txBox="1">
                                <a:spLocks noRot="1" noChangeAspect="1" noMove="1" noResize="1" noEditPoints="1" noAdjustHandles="1" noChangeArrowheads="1" noChangeShapeType="1" noTextEdit="1"/>
                              </p:cNvSpPr>
                              <p:nvPr/>
                            </p:nvSpPr>
                            <p:spPr bwMode="auto">
                              <a:xfrm>
                                <a:off x="5362097" y="2273183"/>
                                <a:ext cx="576502" cy="421647"/>
                              </a:xfrm>
                              <a:prstGeom prst="rect">
                                <a:avLst/>
                              </a:prstGeom>
                              <a:blipFill>
                                <a:blip r:embed="rId41"/>
                                <a:stretch>
                                  <a:fillRect/>
                                </a:stretch>
                              </a:blipFill>
                              <a:ln w="9525">
                                <a:noFill/>
                                <a:miter lim="800000"/>
                                <a:headEnd/>
                                <a:tailEnd/>
                              </a:ln>
                            </p:spPr>
                            <p:txBody>
                              <a:bodyPr/>
                              <a:lstStyle/>
                              <a:p>
                                <a:r>
                                  <a:rPr lang="en-SG">
                                    <a:noFill/>
                                  </a:rPr>
                                  <a:t> </a:t>
                                </a:r>
                              </a:p>
                            </p:txBody>
                          </p:sp>
                        </mc:Fallback>
                      </mc:AlternateContent>
                      <p:cxnSp>
                        <p:nvCxnSpPr>
                          <p:cNvPr id="1722" name="Straight Arrow Connector 1721">
                            <a:extLst>
                              <a:ext uri="{FF2B5EF4-FFF2-40B4-BE49-F238E27FC236}">
                                <a16:creationId xmlns:a16="http://schemas.microsoft.com/office/drawing/2014/main" id="{DD223690-4584-4874-ADEF-CD6C746B3063}"/>
                              </a:ext>
                            </a:extLst>
                          </p:cNvPr>
                          <p:cNvCxnSpPr>
                            <a:cxnSpLocks/>
                          </p:cNvCxnSpPr>
                          <p:nvPr/>
                        </p:nvCxnSpPr>
                        <p:spPr>
                          <a:xfrm>
                            <a:off x="5375869" y="2559069"/>
                            <a:ext cx="2020084"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nvGrpSpPr>
                          <p:cNvPr id="1763" name="Group 1762">
                            <a:extLst>
                              <a:ext uri="{FF2B5EF4-FFF2-40B4-BE49-F238E27FC236}">
                                <a16:creationId xmlns:a16="http://schemas.microsoft.com/office/drawing/2014/main" id="{8CB965C3-E304-439C-8112-17FD52610A5B}"/>
                              </a:ext>
                            </a:extLst>
                          </p:cNvPr>
                          <p:cNvGrpSpPr/>
                          <p:nvPr/>
                        </p:nvGrpSpPr>
                        <p:grpSpPr>
                          <a:xfrm>
                            <a:off x="3534109" y="2339190"/>
                            <a:ext cx="1841760" cy="3073944"/>
                            <a:chOff x="2379183" y="2395717"/>
                            <a:chExt cx="1841760" cy="3073944"/>
                          </a:xfrm>
                        </p:grpSpPr>
                        <p:sp>
                          <p:nvSpPr>
                            <p:cNvPr id="1721" name="Text Box 2">
                              <a:extLst>
                                <a:ext uri="{FF2B5EF4-FFF2-40B4-BE49-F238E27FC236}">
                                  <a16:creationId xmlns:a16="http://schemas.microsoft.com/office/drawing/2014/main" id="{F6B5C0F9-F76B-463D-9D05-4A9A6EB3041B}"/>
                                </a:ext>
                              </a:extLst>
                            </p:cNvPr>
                            <p:cNvSpPr txBox="1">
                              <a:spLocks noChangeArrowheads="1"/>
                            </p:cNvSpPr>
                            <p:nvPr/>
                          </p:nvSpPr>
                          <p:spPr bwMode="auto">
                            <a:xfrm>
                              <a:off x="3109892" y="2722774"/>
                              <a:ext cx="1034579" cy="332505"/>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LSTM cell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760" name="Group 1759">
                              <a:extLst>
                                <a:ext uri="{FF2B5EF4-FFF2-40B4-BE49-F238E27FC236}">
                                  <a16:creationId xmlns:a16="http://schemas.microsoft.com/office/drawing/2014/main" id="{F0FA1DD6-5623-48DF-BC07-B031F867C355}"/>
                                </a:ext>
                              </a:extLst>
                            </p:cNvPr>
                            <p:cNvGrpSpPr/>
                            <p:nvPr/>
                          </p:nvGrpSpPr>
                          <p:grpSpPr>
                            <a:xfrm>
                              <a:off x="2379183" y="2395717"/>
                              <a:ext cx="1841760" cy="3073944"/>
                              <a:chOff x="2377556" y="2389367"/>
                              <a:chExt cx="1841760" cy="3073944"/>
                            </a:xfrm>
                          </p:grpSpPr>
                          <p:sp>
                            <p:nvSpPr>
                              <p:cNvPr id="1719" name="Rectangle: Rounded Corners 1718">
                                <a:extLst>
                                  <a:ext uri="{FF2B5EF4-FFF2-40B4-BE49-F238E27FC236}">
                                    <a16:creationId xmlns:a16="http://schemas.microsoft.com/office/drawing/2014/main" id="{957081C0-5CF0-4F5F-BCED-F65E2F7E5F4B}"/>
                                  </a:ext>
                                </a:extLst>
                              </p:cNvPr>
                              <p:cNvSpPr/>
                              <p:nvPr/>
                            </p:nvSpPr>
                            <p:spPr>
                              <a:xfrm>
                                <a:off x="3047965" y="2389367"/>
                                <a:ext cx="1171351" cy="969303"/>
                              </a:xfrm>
                              <a:prstGeom prst="roundRect">
                                <a:avLst>
                                  <a:gd name="adj" fmla="val 7724"/>
                                </a:avLst>
                              </a:prstGeom>
                              <a:noFill/>
                              <a:ln w="19050">
                                <a:solidFill>
                                  <a:schemeClr val="accent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6000"/>
                                  </a:lnSpc>
                                  <a:spcBef>
                                    <a:spcPts val="0"/>
                                  </a:spcBef>
                                  <a:spcAft>
                                    <a:spcPts val="800"/>
                                  </a:spcAft>
                                </a:pPr>
                                <a:r>
                                  <a:rPr lang="en-US" sz="1800" kern="1200">
                                    <a:solidFill>
                                      <a:srgbClr val="000000"/>
                                    </a:solidFill>
                                    <a:effectLst/>
                                    <a:ea typeface="Calibri" panose="020F0502020204030204" pitchFamily="34" charset="0"/>
                                    <a:cs typeface="Times New Roman" panose="02020603050405020304" pitchFamily="18" charset="0"/>
                                  </a:rPr>
                                  <a:t> </a:t>
                                </a:r>
                                <a:endParaRPr lang="en-US" sz="1100">
                                  <a:effectLst/>
                                  <a:ea typeface="Calibri" panose="020F0502020204030204" pitchFamily="34" charset="0"/>
                                  <a:cs typeface="Times New Roman" panose="02020603050405020304" pitchFamily="18" charset="0"/>
                                </a:endParaRPr>
                              </a:p>
                            </p:txBody>
                          </p:sp>
                          <p:grpSp>
                            <p:nvGrpSpPr>
                              <p:cNvPr id="1732" name="Group 1731">
                                <a:extLst>
                                  <a:ext uri="{FF2B5EF4-FFF2-40B4-BE49-F238E27FC236}">
                                    <a16:creationId xmlns:a16="http://schemas.microsoft.com/office/drawing/2014/main" id="{7A440BFF-14EF-4AC1-B019-85F8A387F68A}"/>
                                  </a:ext>
                                </a:extLst>
                              </p:cNvPr>
                              <p:cNvGrpSpPr/>
                              <p:nvPr/>
                            </p:nvGrpSpPr>
                            <p:grpSpPr>
                              <a:xfrm>
                                <a:off x="3659710" y="3365025"/>
                                <a:ext cx="525463" cy="548116"/>
                                <a:chOff x="4984609" y="3006170"/>
                                <a:chExt cx="525463" cy="651976"/>
                              </a:xfrm>
                            </p:grpSpPr>
                            <p:cxnSp>
                              <p:nvCxnSpPr>
                                <p:cNvPr id="1739" name="Straight Arrow Connector 1738">
                                  <a:extLst>
                                    <a:ext uri="{FF2B5EF4-FFF2-40B4-BE49-F238E27FC236}">
                                      <a16:creationId xmlns:a16="http://schemas.microsoft.com/office/drawing/2014/main" id="{5793E375-F6A6-4080-8F29-3D943A4DB343}"/>
                                    </a:ext>
                                  </a:extLst>
                                </p:cNvPr>
                                <p:cNvCxnSpPr>
                                  <a:cxnSpLocks/>
                                </p:cNvCxnSpPr>
                                <p:nvPr/>
                              </p:nvCxnSpPr>
                              <p:spPr>
                                <a:xfrm>
                                  <a:off x="5305285" y="3006170"/>
                                  <a:ext cx="0" cy="36726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740" name="Group 1739">
                                  <a:extLst>
                                    <a:ext uri="{FF2B5EF4-FFF2-40B4-BE49-F238E27FC236}">
                                      <a16:creationId xmlns:a16="http://schemas.microsoft.com/office/drawing/2014/main" id="{1F4ED7B8-134F-4CFC-9E4C-540D88572513}"/>
                                    </a:ext>
                                  </a:extLst>
                                </p:cNvPr>
                                <p:cNvGrpSpPr/>
                                <p:nvPr/>
                              </p:nvGrpSpPr>
                              <p:grpSpPr>
                                <a:xfrm>
                                  <a:off x="4984609" y="3362643"/>
                                  <a:ext cx="525463" cy="295503"/>
                                  <a:chOff x="3891369" y="5382938"/>
                                  <a:chExt cx="147866" cy="124714"/>
                                </a:xfrm>
                              </p:grpSpPr>
                              <p:sp>
                                <p:nvSpPr>
                                  <p:cNvPr id="1741" name="Rectangle 1740">
                                    <a:extLst>
                                      <a:ext uri="{FF2B5EF4-FFF2-40B4-BE49-F238E27FC236}">
                                        <a16:creationId xmlns:a16="http://schemas.microsoft.com/office/drawing/2014/main" id="{A0E14C83-6A2D-4E1B-B240-E797EB095AD7}"/>
                                      </a:ext>
                                    </a:extLst>
                                  </p:cNvPr>
                                  <p:cNvSpPr/>
                                  <p:nvPr/>
                                </p:nvSpPr>
                                <p:spPr>
                                  <a:xfrm>
                                    <a:off x="3891602" y="5388489"/>
                                    <a:ext cx="143559" cy="119163"/>
                                  </a:xfrm>
                                  <a:prstGeom prst="rect">
                                    <a:avLst/>
                                  </a:prstGeom>
                                  <a:solidFill>
                                    <a:schemeClr val="accent4">
                                      <a:lumMod val="20000"/>
                                      <a:lumOff val="80000"/>
                                    </a:schemeClr>
                                  </a:solidFill>
                                  <a:ln w="127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mc:AlternateContent xmlns:mc="http://schemas.openxmlformats.org/markup-compatibility/2006" xmlns:a14="http://schemas.microsoft.com/office/drawing/2010/main">
                                <mc:Choice Requires="a14">
                                  <p:sp>
                                    <p:nvSpPr>
                                      <p:cNvPr id="1742" name="Text Box 2">
                                        <a:extLst>
                                          <a:ext uri="{FF2B5EF4-FFF2-40B4-BE49-F238E27FC236}">
                                            <a16:creationId xmlns:a16="http://schemas.microsoft.com/office/drawing/2014/main" id="{458476DA-DD92-4CDA-A263-6DE8A2E8121D}"/>
                                          </a:ext>
                                        </a:extLst>
                                      </p:cNvPr>
                                      <p:cNvSpPr txBox="1">
                                        <a:spLocks noChangeArrowheads="1"/>
                                      </p:cNvSpPr>
                                      <p:nvPr/>
                                    </p:nvSpPr>
                                    <p:spPr bwMode="auto">
                                      <a:xfrm>
                                        <a:off x="3891369" y="5382938"/>
                                        <a:ext cx="147866" cy="96723"/>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400" i="1" kern="12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h</m:t>
                                                  </m:r>
                                                </m:e>
                                                <m:sup>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sup>
                                              </m:sSup>
                                            </m:oMath>
                                          </m:oMathPara>
                                        </a14:m>
                                        <a:endParaRPr lang="en-US" sz="10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742" name="Text Box 2">
                                        <a:extLst>
                                          <a:ext uri="{FF2B5EF4-FFF2-40B4-BE49-F238E27FC236}">
                                            <a16:creationId xmlns:a16="http://schemas.microsoft.com/office/drawing/2014/main" id="{458476DA-DD92-4CDA-A263-6DE8A2E8121D}"/>
                                          </a:ext>
                                        </a:extLst>
                                      </p:cNvPr>
                                      <p:cNvSpPr txBox="1">
                                        <a:spLocks noRot="1" noChangeAspect="1" noMove="1" noResize="1" noEditPoints="1" noAdjustHandles="1" noChangeArrowheads="1" noChangeShapeType="1" noTextEdit="1"/>
                                      </p:cNvSpPr>
                                      <p:nvPr/>
                                    </p:nvSpPr>
                                    <p:spPr bwMode="auto">
                                      <a:xfrm>
                                        <a:off x="3891369" y="5382938"/>
                                        <a:ext cx="147866" cy="96723"/>
                                      </a:xfrm>
                                      <a:prstGeom prst="rect">
                                        <a:avLst/>
                                      </a:prstGeom>
                                      <a:blipFill>
                                        <a:blip r:embed="rId13"/>
                                        <a:stretch>
                                          <a:fillRect b="-43750"/>
                                        </a:stretch>
                                      </a:blipFill>
                                      <a:ln w="9525">
                                        <a:noFill/>
                                        <a:miter lim="800000"/>
                                        <a:headEnd/>
                                        <a:tailEnd/>
                                      </a:ln>
                                    </p:spPr>
                                    <p:txBody>
                                      <a:bodyPr/>
                                      <a:lstStyle/>
                                      <a:p>
                                        <a:r>
                                          <a:rPr lang="en-US">
                                            <a:noFill/>
                                          </a:rPr>
                                          <a:t> </a:t>
                                        </a:r>
                                      </a:p>
                                    </p:txBody>
                                  </p:sp>
                                </mc:Fallback>
                              </mc:AlternateContent>
                            </p:grpSp>
                          </p:grpSp>
                          <p:grpSp>
                            <p:nvGrpSpPr>
                              <p:cNvPr id="1724" name="Group 1723">
                                <a:extLst>
                                  <a:ext uri="{FF2B5EF4-FFF2-40B4-BE49-F238E27FC236}">
                                    <a16:creationId xmlns:a16="http://schemas.microsoft.com/office/drawing/2014/main" id="{FE1D4308-3644-4C32-82D1-A8088F50437B}"/>
                                  </a:ext>
                                </a:extLst>
                              </p:cNvPr>
                              <p:cNvGrpSpPr/>
                              <p:nvPr/>
                            </p:nvGrpSpPr>
                            <p:grpSpPr>
                              <a:xfrm>
                                <a:off x="2377556" y="3377209"/>
                                <a:ext cx="1625967" cy="2086102"/>
                                <a:chOff x="2832198" y="2649817"/>
                                <a:chExt cx="1625967" cy="2086102"/>
                              </a:xfrm>
                            </p:grpSpPr>
                            <p:cxnSp>
                              <p:nvCxnSpPr>
                                <p:cNvPr id="1728" name="Straight Arrow Connector 1727">
                                  <a:extLst>
                                    <a:ext uri="{FF2B5EF4-FFF2-40B4-BE49-F238E27FC236}">
                                      <a16:creationId xmlns:a16="http://schemas.microsoft.com/office/drawing/2014/main" id="{C70452AE-BA79-4068-AF08-2F772E1D491E}"/>
                                    </a:ext>
                                  </a:extLst>
                                </p:cNvPr>
                                <p:cNvCxnSpPr>
                                  <a:cxnSpLocks/>
                                </p:cNvCxnSpPr>
                                <p:nvPr/>
                              </p:nvCxnSpPr>
                              <p:spPr>
                                <a:xfrm flipV="1">
                                  <a:off x="3741923" y="2649817"/>
                                  <a:ext cx="0" cy="1705516"/>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nvGrpSpPr>
                                <p:cNvPr id="1729" name="Group 1728">
                                  <a:extLst>
                                    <a:ext uri="{FF2B5EF4-FFF2-40B4-BE49-F238E27FC236}">
                                      <a16:creationId xmlns:a16="http://schemas.microsoft.com/office/drawing/2014/main" id="{2CD256EC-2A80-464B-BDE1-E90BA0789975}"/>
                                    </a:ext>
                                  </a:extLst>
                                </p:cNvPr>
                                <p:cNvGrpSpPr/>
                                <p:nvPr/>
                              </p:nvGrpSpPr>
                              <p:grpSpPr>
                                <a:xfrm>
                                  <a:off x="2832198" y="4313514"/>
                                  <a:ext cx="1625967" cy="422405"/>
                                  <a:chOff x="3552045" y="4600396"/>
                                  <a:chExt cx="1625967" cy="422405"/>
                                </a:xfrm>
                              </p:grpSpPr>
                              <mc:AlternateContent xmlns:mc="http://schemas.openxmlformats.org/markup-compatibility/2006" xmlns:a14="http://schemas.microsoft.com/office/drawing/2010/main">
                                <mc:Choice Requires="a14">
                                  <p:sp>
                                    <p:nvSpPr>
                                      <p:cNvPr id="1730" name="Text Box 2">
                                        <a:extLst>
                                          <a:ext uri="{FF2B5EF4-FFF2-40B4-BE49-F238E27FC236}">
                                            <a16:creationId xmlns:a16="http://schemas.microsoft.com/office/drawing/2014/main" id="{4F3B29D4-5C4F-4B4B-B4BD-A50A3E0515EA}"/>
                                          </a:ext>
                                        </a:extLst>
                                      </p:cNvPr>
                                      <p:cNvSpPr txBox="1">
                                        <a:spLocks noChangeArrowheads="1"/>
                                      </p:cNvSpPr>
                                      <p:nvPr/>
                                    </p:nvSpPr>
                                    <p:spPr bwMode="auto">
                                      <a:xfrm rot="5400000" flipH="1">
                                        <a:off x="3492718" y="4659723"/>
                                        <a:ext cx="422405" cy="303751"/>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400" b="0" i="1" smtClean="0">
                                                      <a:effectLst/>
                                                      <a:latin typeface="Cambria Math" panose="02040503050406030204" pitchFamily="18" charset="0"/>
                                                      <a:cs typeface="Times New Roman" panose="02020603050405020304" pitchFamily="18" charset="0"/>
                                                    </a:rPr>
                                                  </m:ctrlPr>
                                                </m:sSupPr>
                                                <m:e>
                                                  <m:r>
                                                    <a:rPr lang="en-US" sz="1400" b="0" i="1" smtClean="0">
                                                      <a:effectLst/>
                                                      <a:latin typeface="Cambria Math" panose="02040503050406030204" pitchFamily="18" charset="0"/>
                                                      <a:cs typeface="Times New Roman" panose="02020603050405020304" pitchFamily="18" charset="0"/>
                                                    </a:rPr>
                                                    <m:t>𝑥</m:t>
                                                  </m:r>
                                                </m:e>
                                                <m:sup>
                                                  <m:r>
                                                    <a:rPr lang="en-US" sz="1400" b="0" i="1" smtClean="0">
                                                      <a:effectLst/>
                                                      <a:latin typeface="Cambria Math" panose="02040503050406030204" pitchFamily="18" charset="0"/>
                                                      <a:cs typeface="Times New Roman" panose="02020603050405020304" pitchFamily="18" charset="0"/>
                                                    </a:rPr>
                                                    <m:t>𝑡</m:t>
                                                  </m:r>
                                                  <m:r>
                                                    <a:rPr lang="en-US" sz="1400" b="0" i="1" smtClean="0">
                                                      <a:effectLst/>
                                                      <a:latin typeface="Cambria Math" panose="02040503050406030204" pitchFamily="18" charset="0"/>
                                                      <a:cs typeface="Times New Roman" panose="02020603050405020304" pitchFamily="18" charset="0"/>
                                                    </a:rPr>
                                                    <m:t>−1</m:t>
                                                  </m:r>
                                                </m:sup>
                                              </m:sSup>
                                            </m:oMath>
                                          </m:oMathPara>
                                        </a14:m>
                                        <a:endParaRPr lang="en-US" sz="16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730" name="Text Box 2">
                                        <a:extLst>
                                          <a:ext uri="{FF2B5EF4-FFF2-40B4-BE49-F238E27FC236}">
                                            <a16:creationId xmlns:a16="http://schemas.microsoft.com/office/drawing/2014/main" id="{4F3B29D4-5C4F-4B4B-B4BD-A50A3E0515EA}"/>
                                          </a:ext>
                                        </a:extLst>
                                      </p:cNvPr>
                                      <p:cNvSpPr txBox="1">
                                        <a:spLocks noRot="1" noChangeAspect="1" noMove="1" noResize="1" noEditPoints="1" noAdjustHandles="1" noChangeArrowheads="1" noChangeShapeType="1" noTextEdit="1"/>
                                      </p:cNvSpPr>
                                      <p:nvPr/>
                                    </p:nvSpPr>
                                    <p:spPr bwMode="auto">
                                      <a:xfrm rot="5400000" flipH="1">
                                        <a:off x="3492718" y="4659723"/>
                                        <a:ext cx="422405" cy="303751"/>
                                      </a:xfrm>
                                      <a:prstGeom prst="rect">
                                        <a:avLst/>
                                      </a:prstGeom>
                                      <a:blipFill>
                                        <a:blip r:embed="rId14"/>
                                        <a:stretch>
                                          <a:fillRect l="-14000"/>
                                        </a:stretch>
                                      </a:blipFill>
                                      <a:ln w="9525">
                                        <a:noFill/>
                                        <a:miter lim="800000"/>
                                        <a:headEnd/>
                                        <a:tailEnd/>
                                      </a:ln>
                                    </p:spPr>
                                    <p:txBody>
                                      <a:bodyPr/>
                                      <a:lstStyle/>
                                      <a:p>
                                        <a:r>
                                          <a:rPr lang="en-US">
                                            <a:noFill/>
                                          </a:rPr>
                                          <a:t> </a:t>
                                        </a:r>
                                      </a:p>
                                    </p:txBody>
                                  </p:sp>
                                </mc:Fallback>
                              </mc:AlternateContent>
                              <p:pic>
                                <p:nvPicPr>
                                  <p:cNvPr id="1731" name="Picture 1730">
                                    <a:extLst>
                                      <a:ext uri="{FF2B5EF4-FFF2-40B4-BE49-F238E27FC236}">
                                        <a16:creationId xmlns:a16="http://schemas.microsoft.com/office/drawing/2014/main" id="{4B2364C5-D442-407C-8CBB-DAEDFEE7EC91}"/>
                                      </a:ext>
                                    </a:extLst>
                                  </p:cNvPr>
                                  <p:cNvPicPr>
                                    <a:picLocks noChangeAspect="1"/>
                                  </p:cNvPicPr>
                                  <p:nvPr/>
                                </p:nvPicPr>
                                <p:blipFill>
                                  <a:blip r:embed="rId42"/>
                                  <a:stretch>
                                    <a:fillRect/>
                                  </a:stretch>
                                </p:blipFill>
                                <p:spPr>
                                  <a:xfrm rot="16200000">
                                    <a:off x="4449705" y="4166346"/>
                                    <a:ext cx="225807" cy="1230806"/>
                                  </a:xfrm>
                                  <a:prstGeom prst="rect">
                                    <a:avLst/>
                                  </a:prstGeom>
                                </p:spPr>
                              </p:pic>
                            </p:grpSp>
                          </p:grpSp>
                        </p:grpSp>
                      </p:grpSp>
                    </p:grpSp>
                    <mc:AlternateContent xmlns:mc="http://schemas.openxmlformats.org/markup-compatibility/2006" xmlns:a14="http://schemas.microsoft.com/office/drawing/2010/main">
                      <mc:Choice Requires="a14">
                        <p:sp>
                          <p:nvSpPr>
                            <p:cNvPr id="1900" name="TextBox 1899">
                              <a:extLst>
                                <a:ext uri="{FF2B5EF4-FFF2-40B4-BE49-F238E27FC236}">
                                  <a16:creationId xmlns:a16="http://schemas.microsoft.com/office/drawing/2014/main" id="{806060AB-2B77-45AC-9FBE-CA7C3B8DECAF}"/>
                                </a:ext>
                              </a:extLst>
                            </p:cNvPr>
                            <p:cNvSpPr txBox="1"/>
                            <p:nvPr/>
                          </p:nvSpPr>
                          <p:spPr>
                            <a:xfrm>
                              <a:off x="4062607" y="5273750"/>
                              <a:ext cx="762453" cy="307777"/>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US" sz="1400" b="0" i="1" smtClean="0">
                                            <a:solidFill>
                                              <a:srgbClr val="FF0000"/>
                                            </a:solidFill>
                                            <a:latin typeface="Cambria Math" panose="02040503050406030204" pitchFamily="18" charset="0"/>
                                            <a:ea typeface="Cambria Math" panose="02040503050406030204" pitchFamily="18" charset="0"/>
                                          </a:rPr>
                                        </m:ctrlPr>
                                      </m:dPr>
                                      <m:e>
                                        <m:r>
                                          <a:rPr lang="en-US" sz="1400" b="0" i="1" smtClean="0">
                                            <a:solidFill>
                                              <a:srgbClr val="FF0000"/>
                                            </a:solidFill>
                                            <a:latin typeface="Cambria Math" panose="02040503050406030204" pitchFamily="18" charset="0"/>
                                            <a:ea typeface="Cambria Math" panose="02040503050406030204" pitchFamily="18" charset="0"/>
                                          </a:rPr>
                                          <m:t>𝑡</m:t>
                                        </m:r>
                                        <m:r>
                                          <a:rPr lang="en-US" sz="1400" b="0" i="1" smtClean="0">
                                            <a:solidFill>
                                              <a:srgbClr val="FF0000"/>
                                            </a:solidFill>
                                            <a:latin typeface="Cambria Math" panose="02040503050406030204" pitchFamily="18" charset="0"/>
                                            <a:ea typeface="Cambria Math" panose="02040503050406030204" pitchFamily="18" charset="0"/>
                                          </a:rPr>
                                          <m:t>−1</m:t>
                                        </m:r>
                                      </m:e>
                                    </m:d>
                                  </m:oMath>
                                </m:oMathPara>
                              </a14:m>
                              <a:endParaRPr lang="en-US" sz="1400" dirty="0">
                                <a:solidFill>
                                  <a:srgbClr val="FF0000"/>
                                </a:solidFill>
                              </a:endParaRPr>
                            </a:p>
                          </p:txBody>
                        </p:sp>
                      </mc:Choice>
                      <mc:Fallback xmlns="">
                        <p:sp>
                          <p:nvSpPr>
                            <p:cNvPr id="1900" name="TextBox 1899">
                              <a:extLst>
                                <a:ext uri="{FF2B5EF4-FFF2-40B4-BE49-F238E27FC236}">
                                  <a16:creationId xmlns:a16="http://schemas.microsoft.com/office/drawing/2014/main" id="{806060AB-2B77-45AC-9FBE-CA7C3B8DECAF}"/>
                                </a:ext>
                              </a:extLst>
                            </p:cNvPr>
                            <p:cNvSpPr txBox="1">
                              <a:spLocks noRot="1" noChangeAspect="1" noMove="1" noResize="1" noEditPoints="1" noAdjustHandles="1" noChangeArrowheads="1" noChangeShapeType="1" noTextEdit="1"/>
                            </p:cNvSpPr>
                            <p:nvPr/>
                          </p:nvSpPr>
                          <p:spPr>
                            <a:xfrm>
                              <a:off x="4062607" y="5273750"/>
                              <a:ext cx="762453" cy="307777"/>
                            </a:xfrm>
                            <a:prstGeom prst="rect">
                              <a:avLst/>
                            </a:prstGeom>
                            <a:blipFill>
                              <a:blip r:embed="rId43"/>
                              <a:stretch>
                                <a:fillRect/>
                              </a:stretch>
                            </a:blipFill>
                          </p:spPr>
                          <p:txBody>
                            <a:bodyPr/>
                            <a:lstStyle/>
                            <a:p>
                              <a:r>
                                <a:rPr lang="en-SG">
                                  <a:noFill/>
                                </a:rPr>
                                <a:t> </a:t>
                              </a:r>
                            </a:p>
                          </p:txBody>
                        </p:sp>
                      </mc:Fallback>
                    </mc:AlternateContent>
                  </p:grpSp>
                  <p:grpSp>
                    <p:nvGrpSpPr>
                      <p:cNvPr id="1910" name="Group 1909">
                        <a:extLst>
                          <a:ext uri="{FF2B5EF4-FFF2-40B4-BE49-F238E27FC236}">
                            <a16:creationId xmlns:a16="http://schemas.microsoft.com/office/drawing/2014/main" id="{C1FC3247-56EB-4A40-8DE3-4135FF535F54}"/>
                          </a:ext>
                        </a:extLst>
                      </p:cNvPr>
                      <p:cNvGrpSpPr/>
                      <p:nvPr/>
                    </p:nvGrpSpPr>
                    <p:grpSpPr>
                      <a:xfrm>
                        <a:off x="341424" y="2275982"/>
                        <a:ext cx="3861844" cy="3313434"/>
                        <a:chOff x="341424" y="2275982"/>
                        <a:chExt cx="3861844" cy="3313434"/>
                      </a:xfrm>
                    </p:grpSpPr>
                    <p:grpSp>
                      <p:nvGrpSpPr>
                        <p:cNvPr id="1907" name="Group 1906">
                          <a:extLst>
                            <a:ext uri="{FF2B5EF4-FFF2-40B4-BE49-F238E27FC236}">
                              <a16:creationId xmlns:a16="http://schemas.microsoft.com/office/drawing/2014/main" id="{B0D294A4-C2D0-4878-A4F3-95B1B118BF54}"/>
                            </a:ext>
                          </a:extLst>
                        </p:cNvPr>
                        <p:cNvGrpSpPr/>
                        <p:nvPr/>
                      </p:nvGrpSpPr>
                      <p:grpSpPr>
                        <a:xfrm>
                          <a:off x="341424" y="2275982"/>
                          <a:ext cx="3861844" cy="3139317"/>
                          <a:chOff x="341424" y="2275982"/>
                          <a:chExt cx="3861844" cy="3139317"/>
                        </a:xfrm>
                      </p:grpSpPr>
                      <mc:AlternateContent xmlns:mc="http://schemas.openxmlformats.org/markup-compatibility/2006" xmlns:a14="http://schemas.microsoft.com/office/drawing/2010/main">
                        <mc:Choice Requires="a14">
                          <p:sp>
                            <p:nvSpPr>
                              <p:cNvPr id="1861" name="Text Box 2">
                                <a:extLst>
                                  <a:ext uri="{FF2B5EF4-FFF2-40B4-BE49-F238E27FC236}">
                                    <a16:creationId xmlns:a16="http://schemas.microsoft.com/office/drawing/2014/main" id="{2FE98DC0-EC25-4E59-9155-54649432D400}"/>
                                  </a:ext>
                                </a:extLst>
                              </p:cNvPr>
                              <p:cNvSpPr txBox="1">
                                <a:spLocks noChangeArrowheads="1"/>
                              </p:cNvSpPr>
                              <p:nvPr/>
                            </p:nvSpPr>
                            <p:spPr bwMode="auto">
                              <a:xfrm>
                                <a:off x="2151088" y="2275982"/>
                                <a:ext cx="576502" cy="421647"/>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400" i="1" kern="12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𝐶</m:t>
                                          </m:r>
                                        </m:e>
                                        <m:sup>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oMath>
                                  </m:oMathPara>
                                </a14:m>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800"/>
                                  </a:spcAft>
                                </a:pPr>
                                <a:r>
                                  <a:rPr lang="en-US"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861" name="Text Box 2">
                                <a:extLst>
                                  <a:ext uri="{FF2B5EF4-FFF2-40B4-BE49-F238E27FC236}">
                                    <a16:creationId xmlns:a16="http://schemas.microsoft.com/office/drawing/2014/main" id="{2FE98DC0-EC25-4E59-9155-54649432D400}"/>
                                  </a:ext>
                                </a:extLst>
                              </p:cNvPr>
                              <p:cNvSpPr txBox="1">
                                <a:spLocks noRot="1" noChangeAspect="1" noMove="1" noResize="1" noEditPoints="1" noAdjustHandles="1" noChangeArrowheads="1" noChangeShapeType="1" noTextEdit="1"/>
                              </p:cNvSpPr>
                              <p:nvPr/>
                            </p:nvSpPr>
                            <p:spPr bwMode="auto">
                              <a:xfrm>
                                <a:off x="2151088" y="2275982"/>
                                <a:ext cx="576502" cy="421647"/>
                              </a:xfrm>
                              <a:prstGeom prst="rect">
                                <a:avLst/>
                              </a:prstGeom>
                              <a:blipFill>
                                <a:blip r:embed="rId44"/>
                                <a:stretch>
                                  <a:fillRect/>
                                </a:stretch>
                              </a:blipFill>
                              <a:ln w="9525">
                                <a:noFill/>
                                <a:miter lim="800000"/>
                                <a:headEnd/>
                                <a:tailEnd/>
                              </a:ln>
                            </p:spPr>
                            <p:txBody>
                              <a:bodyPr/>
                              <a:lstStyle/>
                              <a:p>
                                <a:r>
                                  <a:rPr lang="en-SG">
                                    <a:noFill/>
                                  </a:rPr>
                                  <a:t> </a:t>
                                </a:r>
                              </a:p>
                            </p:txBody>
                          </p:sp>
                        </mc:Fallback>
                      </mc:AlternateContent>
                      <p:cxnSp>
                        <p:nvCxnSpPr>
                          <p:cNvPr id="1866" name="Straight Arrow Connector 1865">
                            <a:extLst>
                              <a:ext uri="{FF2B5EF4-FFF2-40B4-BE49-F238E27FC236}">
                                <a16:creationId xmlns:a16="http://schemas.microsoft.com/office/drawing/2014/main" id="{F016CE2E-5B7E-43B5-A08C-EB88DFB03169}"/>
                              </a:ext>
                            </a:extLst>
                          </p:cNvPr>
                          <p:cNvCxnSpPr>
                            <a:cxnSpLocks/>
                          </p:cNvCxnSpPr>
                          <p:nvPr/>
                        </p:nvCxnSpPr>
                        <p:spPr>
                          <a:xfrm>
                            <a:off x="2183184" y="2561234"/>
                            <a:ext cx="2020084"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nvGrpSpPr>
                          <p:cNvPr id="1867" name="Group 1866">
                            <a:extLst>
                              <a:ext uri="{FF2B5EF4-FFF2-40B4-BE49-F238E27FC236}">
                                <a16:creationId xmlns:a16="http://schemas.microsoft.com/office/drawing/2014/main" id="{C3A935D5-9E6E-46E0-AD4B-710C65807609}"/>
                              </a:ext>
                            </a:extLst>
                          </p:cNvPr>
                          <p:cNvGrpSpPr/>
                          <p:nvPr/>
                        </p:nvGrpSpPr>
                        <p:grpSpPr>
                          <a:xfrm>
                            <a:off x="341424" y="2341355"/>
                            <a:ext cx="1891415" cy="3073944"/>
                            <a:chOff x="2379183" y="2395717"/>
                            <a:chExt cx="1891415" cy="3073944"/>
                          </a:xfrm>
                        </p:grpSpPr>
                        <p:sp>
                          <p:nvSpPr>
                            <p:cNvPr id="1868" name="Text Box 2">
                              <a:extLst>
                                <a:ext uri="{FF2B5EF4-FFF2-40B4-BE49-F238E27FC236}">
                                  <a16:creationId xmlns:a16="http://schemas.microsoft.com/office/drawing/2014/main" id="{98D2B913-ACFC-491A-A02C-E9EAA442BE50}"/>
                                </a:ext>
                              </a:extLst>
                            </p:cNvPr>
                            <p:cNvSpPr txBox="1">
                              <a:spLocks noChangeArrowheads="1"/>
                            </p:cNvSpPr>
                            <p:nvPr/>
                          </p:nvSpPr>
                          <p:spPr bwMode="auto">
                            <a:xfrm>
                              <a:off x="3101129" y="2716412"/>
                              <a:ext cx="1034579" cy="332505"/>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LSTM cell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869" name="Group 1868">
                              <a:extLst>
                                <a:ext uri="{FF2B5EF4-FFF2-40B4-BE49-F238E27FC236}">
                                  <a16:creationId xmlns:a16="http://schemas.microsoft.com/office/drawing/2014/main" id="{30924978-2A7F-436A-B313-DEDFBA6F0EFF}"/>
                                </a:ext>
                              </a:extLst>
                            </p:cNvPr>
                            <p:cNvGrpSpPr/>
                            <p:nvPr/>
                          </p:nvGrpSpPr>
                          <p:grpSpPr>
                            <a:xfrm>
                              <a:off x="2379183" y="2395717"/>
                              <a:ext cx="1891415" cy="3073944"/>
                              <a:chOff x="2377556" y="2389367"/>
                              <a:chExt cx="1891415" cy="3073944"/>
                            </a:xfrm>
                          </p:grpSpPr>
                          <p:sp>
                            <p:nvSpPr>
                              <p:cNvPr id="1870" name="Rectangle: Rounded Corners 1869">
                                <a:extLst>
                                  <a:ext uri="{FF2B5EF4-FFF2-40B4-BE49-F238E27FC236}">
                                    <a16:creationId xmlns:a16="http://schemas.microsoft.com/office/drawing/2014/main" id="{C7D3E355-5FD5-48E2-87C4-980BE6D253D9}"/>
                                  </a:ext>
                                </a:extLst>
                              </p:cNvPr>
                              <p:cNvSpPr/>
                              <p:nvPr/>
                            </p:nvSpPr>
                            <p:spPr>
                              <a:xfrm>
                                <a:off x="3047965" y="2389367"/>
                                <a:ext cx="1171351" cy="969303"/>
                              </a:xfrm>
                              <a:prstGeom prst="roundRect">
                                <a:avLst>
                                  <a:gd name="adj" fmla="val 7724"/>
                                </a:avLst>
                              </a:prstGeom>
                              <a:noFill/>
                              <a:ln w="19050">
                                <a:solidFill>
                                  <a:schemeClr val="accent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6000"/>
                                  </a:lnSpc>
                                  <a:spcBef>
                                    <a:spcPts val="0"/>
                                  </a:spcBef>
                                  <a:spcAft>
                                    <a:spcPts val="800"/>
                                  </a:spcAft>
                                </a:pPr>
                                <a:r>
                                  <a:rPr lang="en-US" sz="1800" kern="1200">
                                    <a:solidFill>
                                      <a:srgbClr val="000000"/>
                                    </a:solidFill>
                                    <a:effectLst/>
                                    <a:ea typeface="Calibri" panose="020F0502020204030204" pitchFamily="34" charset="0"/>
                                    <a:cs typeface="Times New Roman" panose="02020603050405020304" pitchFamily="18" charset="0"/>
                                  </a:rPr>
                                  <a:t> </a:t>
                                </a:r>
                                <a:endParaRPr lang="en-US" sz="1100">
                                  <a:effectLst/>
                                  <a:ea typeface="Calibri" panose="020F0502020204030204" pitchFamily="34" charset="0"/>
                                  <a:cs typeface="Times New Roman" panose="02020603050405020304" pitchFamily="18" charset="0"/>
                                </a:endParaRPr>
                              </a:p>
                            </p:txBody>
                          </p:sp>
                          <p:grpSp>
                            <p:nvGrpSpPr>
                              <p:cNvPr id="1871" name="Group 1870">
                                <a:extLst>
                                  <a:ext uri="{FF2B5EF4-FFF2-40B4-BE49-F238E27FC236}">
                                    <a16:creationId xmlns:a16="http://schemas.microsoft.com/office/drawing/2014/main" id="{BCD75738-C4EB-4B06-B78F-2D4215F89605}"/>
                                  </a:ext>
                                </a:extLst>
                              </p:cNvPr>
                              <p:cNvGrpSpPr/>
                              <p:nvPr/>
                            </p:nvGrpSpPr>
                            <p:grpSpPr>
                              <a:xfrm>
                                <a:off x="3743508" y="3365025"/>
                                <a:ext cx="525463" cy="548116"/>
                                <a:chOff x="5068407" y="3006170"/>
                                <a:chExt cx="525463" cy="651976"/>
                              </a:xfrm>
                            </p:grpSpPr>
                            <p:cxnSp>
                              <p:nvCxnSpPr>
                                <p:cNvPr id="1881" name="Straight Arrow Connector 1880">
                                  <a:extLst>
                                    <a:ext uri="{FF2B5EF4-FFF2-40B4-BE49-F238E27FC236}">
                                      <a16:creationId xmlns:a16="http://schemas.microsoft.com/office/drawing/2014/main" id="{14837916-C7D4-4885-BA80-198206D6AC0D}"/>
                                    </a:ext>
                                  </a:extLst>
                                </p:cNvPr>
                                <p:cNvCxnSpPr>
                                  <a:cxnSpLocks/>
                                </p:cNvCxnSpPr>
                                <p:nvPr/>
                              </p:nvCxnSpPr>
                              <p:spPr>
                                <a:xfrm>
                                  <a:off x="5335765" y="3006170"/>
                                  <a:ext cx="0" cy="36726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882" name="Group 1881">
                                  <a:extLst>
                                    <a:ext uri="{FF2B5EF4-FFF2-40B4-BE49-F238E27FC236}">
                                      <a16:creationId xmlns:a16="http://schemas.microsoft.com/office/drawing/2014/main" id="{C968CB5C-75CF-4EE5-A2FF-9FF4230ED093}"/>
                                    </a:ext>
                                  </a:extLst>
                                </p:cNvPr>
                                <p:cNvGrpSpPr/>
                                <p:nvPr/>
                              </p:nvGrpSpPr>
                              <p:grpSpPr>
                                <a:xfrm>
                                  <a:off x="5068407" y="3362643"/>
                                  <a:ext cx="525463" cy="295503"/>
                                  <a:chOff x="3914950" y="5382938"/>
                                  <a:chExt cx="147866" cy="124714"/>
                                </a:xfrm>
                              </p:grpSpPr>
                              <p:sp>
                                <p:nvSpPr>
                                  <p:cNvPr id="1883" name="Rectangle 1882">
                                    <a:extLst>
                                      <a:ext uri="{FF2B5EF4-FFF2-40B4-BE49-F238E27FC236}">
                                        <a16:creationId xmlns:a16="http://schemas.microsoft.com/office/drawing/2014/main" id="{5A594E26-053C-417E-95B2-29E7A556B10A}"/>
                                      </a:ext>
                                    </a:extLst>
                                  </p:cNvPr>
                                  <p:cNvSpPr/>
                                  <p:nvPr/>
                                </p:nvSpPr>
                                <p:spPr>
                                  <a:xfrm>
                                    <a:off x="3915186" y="5388489"/>
                                    <a:ext cx="143559" cy="119163"/>
                                  </a:xfrm>
                                  <a:prstGeom prst="rect">
                                    <a:avLst/>
                                  </a:prstGeom>
                                  <a:solidFill>
                                    <a:schemeClr val="accent4">
                                      <a:lumMod val="20000"/>
                                      <a:lumOff val="80000"/>
                                    </a:schemeClr>
                                  </a:solidFill>
                                  <a:ln w="127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mc:AlternateContent xmlns:mc="http://schemas.openxmlformats.org/markup-compatibility/2006" xmlns:a14="http://schemas.microsoft.com/office/drawing/2010/main">
                                <mc:Choice Requires="a14">
                                  <p:sp>
                                    <p:nvSpPr>
                                      <p:cNvPr id="1884" name="Text Box 2">
                                        <a:extLst>
                                          <a:ext uri="{FF2B5EF4-FFF2-40B4-BE49-F238E27FC236}">
                                            <a16:creationId xmlns:a16="http://schemas.microsoft.com/office/drawing/2014/main" id="{56A52EF1-B226-4768-837D-2A25A18EFA6D}"/>
                                          </a:ext>
                                        </a:extLst>
                                      </p:cNvPr>
                                      <p:cNvSpPr txBox="1">
                                        <a:spLocks noChangeArrowheads="1"/>
                                      </p:cNvSpPr>
                                      <p:nvPr/>
                                    </p:nvSpPr>
                                    <p:spPr bwMode="auto">
                                      <a:xfrm>
                                        <a:off x="3914950" y="5382938"/>
                                        <a:ext cx="147866" cy="96723"/>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400" i="1" kern="12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h</m:t>
                                                  </m:r>
                                                </m:e>
                                                <m:sup>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oMath>
                                          </m:oMathPara>
                                        </a14:m>
                                        <a:endParaRPr lang="en-US" sz="10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884" name="Text Box 2">
                                        <a:extLst>
                                          <a:ext uri="{FF2B5EF4-FFF2-40B4-BE49-F238E27FC236}">
                                            <a16:creationId xmlns:a16="http://schemas.microsoft.com/office/drawing/2014/main" id="{56A52EF1-B226-4768-837D-2A25A18EFA6D}"/>
                                          </a:ext>
                                        </a:extLst>
                                      </p:cNvPr>
                                      <p:cNvSpPr txBox="1">
                                        <a:spLocks noRot="1" noChangeAspect="1" noMove="1" noResize="1" noEditPoints="1" noAdjustHandles="1" noChangeArrowheads="1" noChangeShapeType="1" noTextEdit="1"/>
                                      </p:cNvSpPr>
                                      <p:nvPr/>
                                    </p:nvSpPr>
                                    <p:spPr bwMode="auto">
                                      <a:xfrm>
                                        <a:off x="3914950" y="5382938"/>
                                        <a:ext cx="147866" cy="96723"/>
                                      </a:xfrm>
                                      <a:prstGeom prst="rect">
                                        <a:avLst/>
                                      </a:prstGeom>
                                      <a:blipFill>
                                        <a:blip r:embed="rId20"/>
                                        <a:stretch>
                                          <a:fillRect b="-43750"/>
                                        </a:stretch>
                                      </a:blipFill>
                                      <a:ln w="9525">
                                        <a:noFill/>
                                        <a:miter lim="800000"/>
                                        <a:headEnd/>
                                        <a:tailEnd/>
                                      </a:ln>
                                    </p:spPr>
                                    <p:txBody>
                                      <a:bodyPr/>
                                      <a:lstStyle/>
                                      <a:p>
                                        <a:r>
                                          <a:rPr lang="en-US">
                                            <a:noFill/>
                                          </a:rPr>
                                          <a:t> </a:t>
                                        </a:r>
                                      </a:p>
                                    </p:txBody>
                                  </p:sp>
                                </mc:Fallback>
                              </mc:AlternateContent>
                            </p:grpSp>
                          </p:grpSp>
                          <p:grpSp>
                            <p:nvGrpSpPr>
                              <p:cNvPr id="1873" name="Group 1872">
                                <a:extLst>
                                  <a:ext uri="{FF2B5EF4-FFF2-40B4-BE49-F238E27FC236}">
                                    <a16:creationId xmlns:a16="http://schemas.microsoft.com/office/drawing/2014/main" id="{5812A1DB-0791-47A3-BC70-0CA130C89688}"/>
                                  </a:ext>
                                </a:extLst>
                              </p:cNvPr>
                              <p:cNvGrpSpPr/>
                              <p:nvPr/>
                            </p:nvGrpSpPr>
                            <p:grpSpPr>
                              <a:xfrm>
                                <a:off x="2377556" y="3377209"/>
                                <a:ext cx="909725" cy="2086102"/>
                                <a:chOff x="2832198" y="2649817"/>
                                <a:chExt cx="909725" cy="2086102"/>
                              </a:xfrm>
                            </p:grpSpPr>
                            <p:cxnSp>
                              <p:nvCxnSpPr>
                                <p:cNvPr id="1877" name="Straight Arrow Connector 1876">
                                  <a:extLst>
                                    <a:ext uri="{FF2B5EF4-FFF2-40B4-BE49-F238E27FC236}">
                                      <a16:creationId xmlns:a16="http://schemas.microsoft.com/office/drawing/2014/main" id="{4B52B4EF-8785-4B73-A661-D369194AD99D}"/>
                                    </a:ext>
                                  </a:extLst>
                                </p:cNvPr>
                                <p:cNvCxnSpPr>
                                  <a:cxnSpLocks/>
                                </p:cNvCxnSpPr>
                                <p:nvPr/>
                              </p:nvCxnSpPr>
                              <p:spPr>
                                <a:xfrm flipV="1">
                                  <a:off x="3741923" y="2649817"/>
                                  <a:ext cx="0" cy="1705516"/>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879" name="Text Box 2">
                                      <a:extLst>
                                        <a:ext uri="{FF2B5EF4-FFF2-40B4-BE49-F238E27FC236}">
                                          <a16:creationId xmlns:a16="http://schemas.microsoft.com/office/drawing/2014/main" id="{F380B2B0-B783-408A-ABC6-422585B72F6A}"/>
                                        </a:ext>
                                      </a:extLst>
                                    </p:cNvPr>
                                    <p:cNvSpPr txBox="1">
                                      <a:spLocks noChangeArrowheads="1"/>
                                    </p:cNvSpPr>
                                    <p:nvPr/>
                                  </p:nvSpPr>
                                  <p:spPr bwMode="auto">
                                    <a:xfrm rot="5400000" flipH="1">
                                      <a:off x="2772871" y="4372841"/>
                                      <a:ext cx="422405" cy="303751"/>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400" b="0" i="1" smtClean="0">
                                                    <a:effectLst/>
                                                    <a:latin typeface="Cambria Math" panose="02040503050406030204" pitchFamily="18" charset="0"/>
                                                    <a:cs typeface="Times New Roman" panose="02020603050405020304" pitchFamily="18" charset="0"/>
                                                  </a:rPr>
                                                </m:ctrlPr>
                                              </m:sSupPr>
                                              <m:e>
                                                <m:r>
                                                  <a:rPr lang="en-US" sz="1400" b="0" i="1" smtClean="0">
                                                    <a:effectLst/>
                                                    <a:latin typeface="Cambria Math" panose="02040503050406030204" pitchFamily="18" charset="0"/>
                                                    <a:cs typeface="Times New Roman" panose="02020603050405020304" pitchFamily="18" charset="0"/>
                                                  </a:rPr>
                                                  <m:t>𝑥</m:t>
                                                </m:r>
                                              </m:e>
                                              <m:sup>
                                                <m:r>
                                                  <a:rPr lang="en-US" sz="1400" b="0" i="1" smtClean="0">
                                                    <a:effectLst/>
                                                    <a:latin typeface="Cambria Math" panose="02040503050406030204" pitchFamily="18" charset="0"/>
                                                    <a:cs typeface="Times New Roman" panose="02020603050405020304" pitchFamily="18" charset="0"/>
                                                  </a:rPr>
                                                  <m:t>𝑡</m:t>
                                                </m:r>
                                                <m:r>
                                                  <a:rPr lang="en-US" sz="1400" b="0" i="1" smtClean="0">
                                                    <a:effectLst/>
                                                    <a:latin typeface="Cambria Math" panose="02040503050406030204" pitchFamily="18" charset="0"/>
                                                    <a:cs typeface="Times New Roman" panose="02020603050405020304" pitchFamily="18" charset="0"/>
                                                  </a:rPr>
                                                  <m:t>−2</m:t>
                                                </m:r>
                                              </m:sup>
                                            </m:sSup>
                                          </m:oMath>
                                        </m:oMathPara>
                                      </a14:m>
                                      <a:endParaRPr lang="en-US" sz="16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879" name="Text Box 2">
                                      <a:extLst>
                                        <a:ext uri="{FF2B5EF4-FFF2-40B4-BE49-F238E27FC236}">
                                          <a16:creationId xmlns:a16="http://schemas.microsoft.com/office/drawing/2014/main" id="{F380B2B0-B783-408A-ABC6-422585B72F6A}"/>
                                        </a:ext>
                                      </a:extLst>
                                    </p:cNvPr>
                                    <p:cNvSpPr txBox="1">
                                      <a:spLocks noRot="1" noChangeAspect="1" noMove="1" noResize="1" noEditPoints="1" noAdjustHandles="1" noChangeArrowheads="1" noChangeShapeType="1" noTextEdit="1"/>
                                    </p:cNvSpPr>
                                    <p:nvPr/>
                                  </p:nvSpPr>
                                  <p:spPr bwMode="auto">
                                    <a:xfrm rot="5400000" flipH="1">
                                      <a:off x="2772871" y="4372841"/>
                                      <a:ext cx="422405" cy="303751"/>
                                    </a:xfrm>
                                    <a:prstGeom prst="rect">
                                      <a:avLst/>
                                    </a:prstGeom>
                                    <a:blipFill>
                                      <a:blip r:embed="rId45"/>
                                      <a:stretch>
                                        <a:fillRect l="-12000"/>
                                      </a:stretch>
                                    </a:blipFill>
                                    <a:ln w="9525">
                                      <a:noFill/>
                                      <a:miter lim="800000"/>
                                      <a:headEnd/>
                                      <a:tailEnd/>
                                    </a:ln>
                                  </p:spPr>
                                  <p:txBody>
                                    <a:bodyPr/>
                                    <a:lstStyle/>
                                    <a:p>
                                      <a:r>
                                        <a:rPr lang="en-SG">
                                          <a:noFill/>
                                        </a:rPr>
                                        <a:t> </a:t>
                                      </a:r>
                                    </a:p>
                                  </p:txBody>
                                </p:sp>
                              </mc:Fallback>
                            </mc:AlternateContent>
                          </p:grpSp>
                        </p:grpSp>
                      </p:grpSp>
                    </p:grpSp>
                    <mc:AlternateContent xmlns:mc="http://schemas.openxmlformats.org/markup-compatibility/2006" xmlns:a14="http://schemas.microsoft.com/office/drawing/2010/main">
                      <mc:Choice Requires="a14">
                        <p:sp>
                          <p:nvSpPr>
                            <p:cNvPr id="1901" name="TextBox 1900">
                              <a:extLst>
                                <a:ext uri="{FF2B5EF4-FFF2-40B4-BE49-F238E27FC236}">
                                  <a16:creationId xmlns:a16="http://schemas.microsoft.com/office/drawing/2014/main" id="{E8F0A462-2CC3-4CEC-9E62-FEC98F2CDB42}"/>
                                </a:ext>
                              </a:extLst>
                            </p:cNvPr>
                            <p:cNvSpPr txBox="1"/>
                            <p:nvPr/>
                          </p:nvSpPr>
                          <p:spPr>
                            <a:xfrm>
                              <a:off x="869012" y="5281639"/>
                              <a:ext cx="762453" cy="307777"/>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US" sz="1400" b="0" i="1" smtClean="0">
                                            <a:solidFill>
                                              <a:srgbClr val="FF0000"/>
                                            </a:solidFill>
                                            <a:latin typeface="Cambria Math" panose="02040503050406030204" pitchFamily="18" charset="0"/>
                                            <a:ea typeface="Cambria Math" panose="02040503050406030204" pitchFamily="18" charset="0"/>
                                          </a:rPr>
                                        </m:ctrlPr>
                                      </m:dPr>
                                      <m:e>
                                        <m:r>
                                          <a:rPr lang="en-US" sz="1400" b="0" i="1" smtClean="0">
                                            <a:solidFill>
                                              <a:srgbClr val="FF0000"/>
                                            </a:solidFill>
                                            <a:latin typeface="Cambria Math" panose="02040503050406030204" pitchFamily="18" charset="0"/>
                                            <a:ea typeface="Cambria Math" panose="02040503050406030204" pitchFamily="18" charset="0"/>
                                          </a:rPr>
                                          <m:t>𝑡</m:t>
                                        </m:r>
                                        <m:r>
                                          <a:rPr lang="en-US" sz="1400" b="0" i="1" smtClean="0">
                                            <a:solidFill>
                                              <a:srgbClr val="FF0000"/>
                                            </a:solidFill>
                                            <a:latin typeface="Cambria Math" panose="02040503050406030204" pitchFamily="18" charset="0"/>
                                            <a:ea typeface="Cambria Math" panose="02040503050406030204" pitchFamily="18" charset="0"/>
                                          </a:rPr>
                                          <m:t>−2</m:t>
                                        </m:r>
                                      </m:e>
                                    </m:d>
                                  </m:oMath>
                                </m:oMathPara>
                              </a14:m>
                              <a:endParaRPr lang="en-US" sz="1400" dirty="0">
                                <a:solidFill>
                                  <a:srgbClr val="FF0000"/>
                                </a:solidFill>
                              </a:endParaRPr>
                            </a:p>
                          </p:txBody>
                        </p:sp>
                      </mc:Choice>
                      <mc:Fallback xmlns="">
                        <p:sp>
                          <p:nvSpPr>
                            <p:cNvPr id="1901" name="TextBox 1900">
                              <a:extLst>
                                <a:ext uri="{FF2B5EF4-FFF2-40B4-BE49-F238E27FC236}">
                                  <a16:creationId xmlns:a16="http://schemas.microsoft.com/office/drawing/2014/main" id="{E8F0A462-2CC3-4CEC-9E62-FEC98F2CDB42}"/>
                                </a:ext>
                              </a:extLst>
                            </p:cNvPr>
                            <p:cNvSpPr txBox="1">
                              <a:spLocks noRot="1" noChangeAspect="1" noMove="1" noResize="1" noEditPoints="1" noAdjustHandles="1" noChangeArrowheads="1" noChangeShapeType="1" noTextEdit="1"/>
                            </p:cNvSpPr>
                            <p:nvPr/>
                          </p:nvSpPr>
                          <p:spPr>
                            <a:xfrm>
                              <a:off x="869012" y="5281639"/>
                              <a:ext cx="762453" cy="307777"/>
                            </a:xfrm>
                            <a:prstGeom prst="rect">
                              <a:avLst/>
                            </a:prstGeom>
                            <a:blipFill>
                              <a:blip r:embed="rId46"/>
                              <a:stretch>
                                <a:fillRect/>
                              </a:stretch>
                            </a:blipFill>
                          </p:spPr>
                          <p:txBody>
                            <a:bodyPr/>
                            <a:lstStyle/>
                            <a:p>
                              <a:r>
                                <a:rPr lang="en-SG">
                                  <a:noFill/>
                                </a:rPr>
                                <a:t> </a:t>
                              </a:r>
                            </a:p>
                          </p:txBody>
                        </p:sp>
                      </mc:Fallback>
                    </mc:AlternateContent>
                  </p:grpSp>
                  <p:grpSp>
                    <p:nvGrpSpPr>
                      <p:cNvPr id="1916" name="Group 1915">
                        <a:extLst>
                          <a:ext uri="{FF2B5EF4-FFF2-40B4-BE49-F238E27FC236}">
                            <a16:creationId xmlns:a16="http://schemas.microsoft.com/office/drawing/2014/main" id="{83CF8BFA-A3A9-4CC6-8AA9-4B833E720EC0}"/>
                          </a:ext>
                        </a:extLst>
                      </p:cNvPr>
                      <p:cNvGrpSpPr/>
                      <p:nvPr/>
                    </p:nvGrpSpPr>
                    <p:grpSpPr>
                      <a:xfrm>
                        <a:off x="6847798" y="2085264"/>
                        <a:ext cx="4466250" cy="3494423"/>
                        <a:chOff x="6847798" y="2085264"/>
                        <a:chExt cx="4466250" cy="3494423"/>
                      </a:xfrm>
                    </p:grpSpPr>
                    <p:grpSp>
                      <p:nvGrpSpPr>
                        <p:cNvPr id="1903" name="Group 1902">
                          <a:extLst>
                            <a:ext uri="{FF2B5EF4-FFF2-40B4-BE49-F238E27FC236}">
                              <a16:creationId xmlns:a16="http://schemas.microsoft.com/office/drawing/2014/main" id="{00416D91-C8F5-430E-B73C-A6C1728B54E2}"/>
                            </a:ext>
                          </a:extLst>
                        </p:cNvPr>
                        <p:cNvGrpSpPr/>
                        <p:nvPr/>
                      </p:nvGrpSpPr>
                      <p:grpSpPr>
                        <a:xfrm>
                          <a:off x="6847798" y="3964121"/>
                          <a:ext cx="1184649" cy="1449013"/>
                          <a:chOff x="6847798" y="3964121"/>
                          <a:chExt cx="1184649" cy="1449013"/>
                        </a:xfrm>
                      </p:grpSpPr>
                      <p:cxnSp>
                        <p:nvCxnSpPr>
                          <p:cNvPr id="1678" name="Straight Arrow Connector 1677">
                            <a:extLst>
                              <a:ext uri="{FF2B5EF4-FFF2-40B4-BE49-F238E27FC236}">
                                <a16:creationId xmlns:a16="http://schemas.microsoft.com/office/drawing/2014/main" id="{B605918B-45A0-4AF7-B8C4-623F95686B5A}"/>
                              </a:ext>
                            </a:extLst>
                          </p:cNvPr>
                          <p:cNvCxnSpPr>
                            <a:cxnSpLocks/>
                          </p:cNvCxnSpPr>
                          <p:nvPr/>
                        </p:nvCxnSpPr>
                        <p:spPr>
                          <a:xfrm flipV="1">
                            <a:off x="7849853" y="3964121"/>
                            <a:ext cx="0" cy="1067815"/>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80" name="Text Box 2">
                                <a:extLst>
                                  <a:ext uri="{FF2B5EF4-FFF2-40B4-BE49-F238E27FC236}">
                                    <a16:creationId xmlns:a16="http://schemas.microsoft.com/office/drawing/2014/main" id="{9A79E4AE-85DE-43F3-8E30-CF2522E7DAE8}"/>
                                  </a:ext>
                                </a:extLst>
                              </p:cNvPr>
                              <p:cNvSpPr txBox="1">
                                <a:spLocks noChangeArrowheads="1"/>
                              </p:cNvSpPr>
                              <p:nvPr/>
                            </p:nvSpPr>
                            <p:spPr bwMode="auto">
                              <a:xfrm rot="5400000" flipH="1">
                                <a:off x="6788471" y="5050056"/>
                                <a:ext cx="422405" cy="303751"/>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400" b="0" i="1" smtClean="0">
                                              <a:effectLst/>
                                              <a:latin typeface="Cambria Math" panose="02040503050406030204" pitchFamily="18" charset="0"/>
                                              <a:cs typeface="Times New Roman" panose="02020603050405020304" pitchFamily="18" charset="0"/>
                                            </a:rPr>
                                          </m:ctrlPr>
                                        </m:sSupPr>
                                        <m:e>
                                          <m:r>
                                            <a:rPr lang="en-US" sz="1400" b="0" i="1" smtClean="0">
                                              <a:effectLst/>
                                              <a:latin typeface="Cambria Math" panose="02040503050406030204" pitchFamily="18" charset="0"/>
                                              <a:cs typeface="Times New Roman" panose="02020603050405020304" pitchFamily="18" charset="0"/>
                                            </a:rPr>
                                            <m:t>𝑥</m:t>
                                          </m:r>
                                        </m:e>
                                        <m:sup>
                                          <m:r>
                                            <a:rPr lang="en-US" sz="1400" b="0" i="1" smtClean="0">
                                              <a:effectLst/>
                                              <a:latin typeface="Cambria Math" panose="02040503050406030204" pitchFamily="18" charset="0"/>
                                              <a:cs typeface="Times New Roman" panose="02020603050405020304" pitchFamily="18" charset="0"/>
                                            </a:rPr>
                                            <m:t>𝑡</m:t>
                                          </m:r>
                                        </m:sup>
                                      </m:sSup>
                                    </m:oMath>
                                  </m:oMathPara>
                                </a14:m>
                                <a:endParaRPr lang="en-US" sz="16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680" name="Text Box 2">
                                <a:extLst>
                                  <a:ext uri="{FF2B5EF4-FFF2-40B4-BE49-F238E27FC236}">
                                    <a16:creationId xmlns:a16="http://schemas.microsoft.com/office/drawing/2014/main" id="{9A79E4AE-85DE-43F3-8E30-CF2522E7DAE8}"/>
                                  </a:ext>
                                </a:extLst>
                              </p:cNvPr>
                              <p:cNvSpPr txBox="1">
                                <a:spLocks noRot="1" noChangeAspect="1" noMove="1" noResize="1" noEditPoints="1" noAdjustHandles="1" noChangeArrowheads="1" noChangeShapeType="1" noTextEdit="1"/>
                              </p:cNvSpPr>
                              <p:nvPr/>
                            </p:nvSpPr>
                            <p:spPr bwMode="auto">
                              <a:xfrm rot="5400000" flipH="1">
                                <a:off x="6788471" y="5050056"/>
                                <a:ext cx="422405" cy="303751"/>
                              </a:xfrm>
                              <a:prstGeom prst="rect">
                                <a:avLst/>
                              </a:prstGeom>
                              <a:blipFill>
                                <a:blip r:embed="rId47"/>
                                <a:stretch>
                                  <a:fillRect/>
                                </a:stretch>
                              </a:blipFill>
                              <a:ln w="9525">
                                <a:noFill/>
                                <a:miter lim="800000"/>
                                <a:headEnd/>
                                <a:tailEnd/>
                              </a:ln>
                            </p:spPr>
                            <p:txBody>
                              <a:bodyPr/>
                              <a:lstStyle/>
                              <a:p>
                                <a:r>
                                  <a:rPr lang="en-SG">
                                    <a:noFill/>
                                  </a:rPr>
                                  <a:t> </a:t>
                                </a:r>
                              </a:p>
                            </p:txBody>
                          </p:sp>
                        </mc:Fallback>
                      </mc:AlternateContent>
                      <p:sp>
                        <p:nvSpPr>
                          <p:cNvPr id="1676" name="Rectangle 1675">
                            <a:extLst>
                              <a:ext uri="{FF2B5EF4-FFF2-40B4-BE49-F238E27FC236}">
                                <a16:creationId xmlns:a16="http://schemas.microsoft.com/office/drawing/2014/main" id="{1B078D0B-B09F-4EAB-9FB6-BBBC50FD9D21}"/>
                              </a:ext>
                            </a:extLst>
                          </p:cNvPr>
                          <p:cNvSpPr/>
                          <p:nvPr/>
                        </p:nvSpPr>
                        <p:spPr>
                          <a:xfrm>
                            <a:off x="7652047" y="4581717"/>
                            <a:ext cx="380400" cy="341931"/>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15" name="Group 1914">
                          <a:extLst>
                            <a:ext uri="{FF2B5EF4-FFF2-40B4-BE49-F238E27FC236}">
                              <a16:creationId xmlns:a16="http://schemas.microsoft.com/office/drawing/2014/main" id="{76E9230B-8E43-4136-AF74-2F9D42D73602}"/>
                            </a:ext>
                          </a:extLst>
                        </p:cNvPr>
                        <p:cNvGrpSpPr/>
                        <p:nvPr/>
                      </p:nvGrpSpPr>
                      <p:grpSpPr>
                        <a:xfrm>
                          <a:off x="7117407" y="2085264"/>
                          <a:ext cx="4196641" cy="3494423"/>
                          <a:chOff x="7117407" y="2085264"/>
                          <a:chExt cx="4196641" cy="3494423"/>
                        </a:xfrm>
                      </p:grpSpPr>
                      <mc:AlternateContent xmlns:mc="http://schemas.openxmlformats.org/markup-compatibility/2006" xmlns:a14="http://schemas.microsoft.com/office/drawing/2010/main">
                        <mc:Choice Requires="a14">
                          <p:sp>
                            <p:nvSpPr>
                              <p:cNvPr id="1391" name="Text Box 2">
                                <a:extLst>
                                  <a:ext uri="{FF2B5EF4-FFF2-40B4-BE49-F238E27FC236}">
                                    <a16:creationId xmlns:a16="http://schemas.microsoft.com/office/drawing/2014/main" id="{D19B67EC-3E3B-4D16-9047-990B3802DEFF}"/>
                                  </a:ext>
                                </a:extLst>
                              </p:cNvPr>
                              <p:cNvSpPr txBox="1">
                                <a:spLocks noChangeArrowheads="1"/>
                              </p:cNvSpPr>
                              <p:nvPr/>
                            </p:nvSpPr>
                            <p:spPr bwMode="auto">
                              <a:xfrm>
                                <a:off x="10864168" y="2399656"/>
                                <a:ext cx="449880" cy="45578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4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𝐶</m:t>
                                          </m:r>
                                        </m:e>
                                        <m:sup>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sup>
                                      </m:sSup>
                                    </m:oMath>
                                  </m:oMathPara>
                                </a14:m>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800"/>
                                  </a:spcAft>
                                </a:pPr>
                                <a:r>
                                  <a:rPr lang="en-US"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391" name="Text Box 2">
                                <a:extLst>
                                  <a:ext uri="{FF2B5EF4-FFF2-40B4-BE49-F238E27FC236}">
                                    <a16:creationId xmlns:a16="http://schemas.microsoft.com/office/drawing/2014/main" id="{D19B67EC-3E3B-4D16-9047-990B3802DEFF}"/>
                                  </a:ext>
                                </a:extLst>
                              </p:cNvPr>
                              <p:cNvSpPr txBox="1">
                                <a:spLocks noRot="1" noChangeAspect="1" noMove="1" noResize="1" noEditPoints="1" noAdjustHandles="1" noChangeArrowheads="1" noChangeShapeType="1" noTextEdit="1"/>
                              </p:cNvSpPr>
                              <p:nvPr/>
                            </p:nvSpPr>
                            <p:spPr bwMode="auto">
                              <a:xfrm>
                                <a:off x="10864168" y="2399656"/>
                                <a:ext cx="449880" cy="455780"/>
                              </a:xfrm>
                              <a:prstGeom prst="rect">
                                <a:avLst/>
                              </a:prstGeom>
                              <a:blipFill>
                                <a:blip r:embed="rId31"/>
                                <a:stretch>
                                  <a:fillRect/>
                                </a:stretch>
                              </a:blipFill>
                              <a:ln w="9525">
                                <a:noFill/>
                                <a:miter lim="800000"/>
                                <a:headEnd/>
                                <a:tailEnd/>
                              </a:ln>
                            </p:spPr>
                            <p:txBody>
                              <a:bodyPr/>
                              <a:lstStyle/>
                              <a:p>
                                <a:r>
                                  <a:rPr lang="en-US">
                                    <a:noFill/>
                                  </a:rPr>
                                  <a:t> </a:t>
                                </a:r>
                              </a:p>
                            </p:txBody>
                          </p:sp>
                        </mc:Fallback>
                      </mc:AlternateContent>
                      <p:grpSp>
                        <p:nvGrpSpPr>
                          <p:cNvPr id="1908" name="Group 1907">
                            <a:extLst>
                              <a:ext uri="{FF2B5EF4-FFF2-40B4-BE49-F238E27FC236}">
                                <a16:creationId xmlns:a16="http://schemas.microsoft.com/office/drawing/2014/main" id="{C849508B-D31D-4491-B44D-68121E66599F}"/>
                              </a:ext>
                            </a:extLst>
                          </p:cNvPr>
                          <p:cNvGrpSpPr/>
                          <p:nvPr/>
                        </p:nvGrpSpPr>
                        <p:grpSpPr>
                          <a:xfrm>
                            <a:off x="7117407" y="2085264"/>
                            <a:ext cx="3273017" cy="3494423"/>
                            <a:chOff x="7117407" y="2085264"/>
                            <a:chExt cx="3273017" cy="3494423"/>
                          </a:xfrm>
                        </p:grpSpPr>
                        <p:sp>
                          <p:nvSpPr>
                            <p:cNvPr id="1392" name="Rectangle: Rounded Corners 1391">
                              <a:extLst>
                                <a:ext uri="{FF2B5EF4-FFF2-40B4-BE49-F238E27FC236}">
                                  <a16:creationId xmlns:a16="http://schemas.microsoft.com/office/drawing/2014/main" id="{727F3084-7E61-46F5-A2D4-26270E6DA286}"/>
                                </a:ext>
                              </a:extLst>
                            </p:cNvPr>
                            <p:cNvSpPr/>
                            <p:nvPr/>
                          </p:nvSpPr>
                          <p:spPr>
                            <a:xfrm>
                              <a:off x="7395953" y="2085264"/>
                              <a:ext cx="2994471" cy="1878857"/>
                            </a:xfrm>
                            <a:prstGeom prst="roundRect">
                              <a:avLst>
                                <a:gd name="adj" fmla="val 7724"/>
                              </a:avLst>
                            </a:prstGeom>
                            <a:noFill/>
                            <a:ln w="19050">
                              <a:solidFill>
                                <a:schemeClr val="accent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6000"/>
                                </a:lnSpc>
                                <a:spcBef>
                                  <a:spcPts val="0"/>
                                </a:spcBef>
                                <a:spcAft>
                                  <a:spcPts val="800"/>
                                </a:spcAft>
                              </a:pPr>
                              <a:r>
                                <a:rPr lang="en-US" sz="1800" kern="1200">
                                  <a:solidFill>
                                    <a:srgbClr val="000000"/>
                                  </a:solidFill>
                                  <a:effectLst/>
                                  <a:ea typeface="Calibri" panose="020F0502020204030204" pitchFamily="34" charset="0"/>
                                  <a:cs typeface="Times New Roman" panose="02020603050405020304" pitchFamily="18" charset="0"/>
                                </a:rPr>
                                <a:t> </a:t>
                              </a:r>
                              <a:endParaRPr lang="en-US" sz="1100">
                                <a:effectLst/>
                                <a:ea typeface="Calibri" panose="020F0502020204030204" pitchFamily="34" charset="0"/>
                                <a:cs typeface="Times New Roman" panose="02020603050405020304" pitchFamily="18" charset="0"/>
                              </a:endParaRPr>
                            </a:p>
                          </p:txBody>
                        </p:sp>
                        <p:sp>
                          <p:nvSpPr>
                            <p:cNvPr id="1898" name="Text Box 2">
                              <a:extLst>
                                <a:ext uri="{FF2B5EF4-FFF2-40B4-BE49-F238E27FC236}">
                                  <a16:creationId xmlns:a16="http://schemas.microsoft.com/office/drawing/2014/main" id="{4885B85C-F485-4F33-8513-AC0DEAB0B4DD}"/>
                                </a:ext>
                              </a:extLst>
                            </p:cNvPr>
                            <p:cNvSpPr txBox="1">
                              <a:spLocks noChangeArrowheads="1"/>
                            </p:cNvSpPr>
                            <p:nvPr/>
                          </p:nvSpPr>
                          <p:spPr bwMode="auto">
                            <a:xfrm>
                              <a:off x="7360765" y="2734235"/>
                              <a:ext cx="1034579" cy="332505"/>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LSTM cell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899" name="TextBox 1898">
                                  <a:extLst>
                                    <a:ext uri="{FF2B5EF4-FFF2-40B4-BE49-F238E27FC236}">
                                      <a16:creationId xmlns:a16="http://schemas.microsoft.com/office/drawing/2014/main" id="{9FE79377-5810-4715-A9BF-DCE8F09324BC}"/>
                                    </a:ext>
                                  </a:extLst>
                                </p:cNvPr>
                                <p:cNvSpPr txBox="1"/>
                                <p:nvPr/>
                              </p:nvSpPr>
                              <p:spPr>
                                <a:xfrm>
                                  <a:off x="7117407" y="5271910"/>
                                  <a:ext cx="1478866" cy="307777"/>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US" sz="1400" b="0" i="1" smtClean="0">
                                                <a:solidFill>
                                                  <a:srgbClr val="FF0000"/>
                                                </a:solidFill>
                                                <a:latin typeface="Cambria Math" panose="02040503050406030204" pitchFamily="18" charset="0"/>
                                                <a:ea typeface="Cambria Math" panose="02040503050406030204" pitchFamily="18" charset="0"/>
                                              </a:rPr>
                                            </m:ctrlPr>
                                          </m:dPr>
                                          <m:e>
                                            <m:r>
                                              <m:rPr>
                                                <m:sty m:val="p"/>
                                              </m:rPr>
                                              <a:rPr lang="en-US" sz="1400" b="0" i="0" smtClean="0">
                                                <a:solidFill>
                                                  <a:srgbClr val="FF0000"/>
                                                </a:solidFill>
                                                <a:latin typeface="Cambria Math" panose="02040503050406030204" pitchFamily="18" charset="0"/>
                                                <a:ea typeface="Cambria Math" panose="02040503050406030204" pitchFamily="18" charset="0"/>
                                              </a:rPr>
                                              <m:t>current</m:t>
                                            </m:r>
                                            <m:r>
                                              <a:rPr lang="en-US" sz="1400" b="0" i="0" smtClean="0">
                                                <a:solidFill>
                                                  <a:srgbClr val="FF0000"/>
                                                </a:solidFill>
                                                <a:latin typeface="Cambria Math" panose="02040503050406030204" pitchFamily="18" charset="0"/>
                                                <a:ea typeface="Cambria Math" panose="02040503050406030204" pitchFamily="18" charset="0"/>
                                              </a:rPr>
                                              <m:t> </m:t>
                                            </m:r>
                                            <m:r>
                                              <m:rPr>
                                                <m:sty m:val="p"/>
                                              </m:rPr>
                                              <a:rPr lang="en-US" sz="1400" b="0" i="0" smtClean="0">
                                                <a:solidFill>
                                                  <a:srgbClr val="FF0000"/>
                                                </a:solidFill>
                                                <a:latin typeface="Cambria Math" panose="02040503050406030204" pitchFamily="18" charset="0"/>
                                                <a:ea typeface="Cambria Math" panose="02040503050406030204" pitchFamily="18" charset="0"/>
                                              </a:rPr>
                                              <m:t>time</m:t>
                                            </m:r>
                                            <m:r>
                                              <a:rPr lang="en-US" sz="1400" b="0" i="0" smtClean="0">
                                                <a:solidFill>
                                                  <a:srgbClr val="FF0000"/>
                                                </a:solidFill>
                                                <a:latin typeface="Cambria Math" panose="02040503050406030204" pitchFamily="18" charset="0"/>
                                                <a:ea typeface="Cambria Math" panose="02040503050406030204" pitchFamily="18" charset="0"/>
                                              </a:rPr>
                                              <m:t>, </m:t>
                                            </m:r>
                                            <m:r>
                                              <a:rPr lang="en-US" sz="1400" b="0" i="1" smtClean="0">
                                                <a:solidFill>
                                                  <a:srgbClr val="FF0000"/>
                                                </a:solidFill>
                                                <a:latin typeface="Cambria Math" panose="02040503050406030204" pitchFamily="18" charset="0"/>
                                                <a:ea typeface="Cambria Math" panose="02040503050406030204" pitchFamily="18" charset="0"/>
                                              </a:rPr>
                                              <m:t>𝑡</m:t>
                                            </m:r>
                                          </m:e>
                                        </m:d>
                                      </m:oMath>
                                    </m:oMathPara>
                                  </a14:m>
                                  <a:endParaRPr lang="en-US" sz="1400" dirty="0">
                                    <a:solidFill>
                                      <a:srgbClr val="FF0000"/>
                                    </a:solidFill>
                                  </a:endParaRPr>
                                </a:p>
                              </p:txBody>
                            </p:sp>
                          </mc:Choice>
                          <mc:Fallback xmlns="">
                            <p:sp>
                              <p:nvSpPr>
                                <p:cNvPr id="1899" name="TextBox 1898">
                                  <a:extLst>
                                    <a:ext uri="{FF2B5EF4-FFF2-40B4-BE49-F238E27FC236}">
                                      <a16:creationId xmlns:a16="http://schemas.microsoft.com/office/drawing/2014/main" id="{9FE79377-5810-4715-A9BF-DCE8F09324BC}"/>
                                    </a:ext>
                                  </a:extLst>
                                </p:cNvPr>
                                <p:cNvSpPr txBox="1">
                                  <a:spLocks noRot="1" noChangeAspect="1" noMove="1" noResize="1" noEditPoints="1" noAdjustHandles="1" noChangeArrowheads="1" noChangeShapeType="1" noTextEdit="1"/>
                                </p:cNvSpPr>
                                <p:nvPr/>
                              </p:nvSpPr>
                              <p:spPr>
                                <a:xfrm>
                                  <a:off x="7117407" y="5271910"/>
                                  <a:ext cx="1478866" cy="307777"/>
                                </a:xfrm>
                                <a:prstGeom prst="rect">
                                  <a:avLst/>
                                </a:prstGeom>
                                <a:blipFill>
                                  <a:blip r:embed="rId48"/>
                                  <a:stretch>
                                    <a:fillRect/>
                                  </a:stretch>
                                </a:blipFill>
                              </p:spPr>
                              <p:txBody>
                                <a:bodyPr/>
                                <a:lstStyle/>
                                <a:p>
                                  <a:r>
                                    <a:rPr lang="en-SG">
                                      <a:noFill/>
                                    </a:rPr>
                                    <a:t> </a:t>
                                  </a:r>
                                </a:p>
                              </p:txBody>
                            </p:sp>
                          </mc:Fallback>
                        </mc:AlternateContent>
                      </p:grpSp>
                      <p:cxnSp>
                        <p:nvCxnSpPr>
                          <p:cNvPr id="1912" name="Straight Arrow Connector 1911">
                            <a:extLst>
                              <a:ext uri="{FF2B5EF4-FFF2-40B4-BE49-F238E27FC236}">
                                <a16:creationId xmlns:a16="http://schemas.microsoft.com/office/drawing/2014/main" id="{CE392A90-8542-4169-A50D-BFDF52D57CDD}"/>
                              </a:ext>
                            </a:extLst>
                          </p:cNvPr>
                          <p:cNvCxnSpPr>
                            <a:cxnSpLocks/>
                          </p:cNvCxnSpPr>
                          <p:nvPr/>
                        </p:nvCxnSpPr>
                        <p:spPr>
                          <a:xfrm>
                            <a:off x="10390424" y="2558996"/>
                            <a:ext cx="505659"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grpSp>
                </p:grpSp>
                <p:cxnSp>
                  <p:nvCxnSpPr>
                    <p:cNvPr id="129" name="Straight Arrow Connector 128">
                      <a:extLst>
                        <a:ext uri="{FF2B5EF4-FFF2-40B4-BE49-F238E27FC236}">
                          <a16:creationId xmlns:a16="http://schemas.microsoft.com/office/drawing/2014/main" id="{D228A53A-52A5-46E2-ABC9-C99AEE524712}"/>
                        </a:ext>
                      </a:extLst>
                    </p:cNvPr>
                    <p:cNvCxnSpPr>
                      <a:cxnSpLocks/>
                    </p:cNvCxnSpPr>
                    <p:nvPr/>
                  </p:nvCxnSpPr>
                  <p:spPr>
                    <a:xfrm>
                      <a:off x="10394320" y="3665200"/>
                      <a:ext cx="50176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557DAECB-8259-408D-84F0-EA1A96932DDF}"/>
                        </a:ext>
                      </a:extLst>
                    </p:cNvPr>
                    <p:cNvGrpSpPr/>
                    <p:nvPr/>
                  </p:nvGrpSpPr>
                  <p:grpSpPr>
                    <a:xfrm>
                      <a:off x="10920084" y="3539159"/>
                      <a:ext cx="358898" cy="256050"/>
                      <a:chOff x="10775174" y="3499961"/>
                      <a:chExt cx="525463" cy="256049"/>
                    </a:xfrm>
                  </p:grpSpPr>
                  <p:sp>
                    <p:nvSpPr>
                      <p:cNvPr id="130" name="Rectangle 129">
                        <a:extLst>
                          <a:ext uri="{FF2B5EF4-FFF2-40B4-BE49-F238E27FC236}">
                            <a16:creationId xmlns:a16="http://schemas.microsoft.com/office/drawing/2014/main" id="{B5DC8079-FE6A-4A62-8BFF-89D1BCB5C617}"/>
                          </a:ext>
                        </a:extLst>
                      </p:cNvPr>
                      <p:cNvSpPr/>
                      <p:nvPr/>
                    </p:nvSpPr>
                    <p:spPr>
                      <a:xfrm>
                        <a:off x="10776002" y="3518639"/>
                        <a:ext cx="510157" cy="237371"/>
                      </a:xfrm>
                      <a:prstGeom prst="rect">
                        <a:avLst/>
                      </a:prstGeom>
                      <a:solidFill>
                        <a:schemeClr val="accent4">
                          <a:lumMod val="20000"/>
                          <a:lumOff val="80000"/>
                        </a:schemeClr>
                      </a:solidFill>
                      <a:ln w="127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mc:AlternateContent xmlns:mc="http://schemas.openxmlformats.org/markup-compatibility/2006" xmlns:a14="http://schemas.microsoft.com/office/drawing/2010/main">
                    <mc:Choice Requires="a14">
                      <p:sp>
                        <p:nvSpPr>
                          <p:cNvPr id="133" name="Text Box 2">
                            <a:extLst>
                              <a:ext uri="{FF2B5EF4-FFF2-40B4-BE49-F238E27FC236}">
                                <a16:creationId xmlns:a16="http://schemas.microsoft.com/office/drawing/2014/main" id="{C3F0AA67-1C62-4FAF-83DE-ED03BF3FF18D}"/>
                              </a:ext>
                            </a:extLst>
                          </p:cNvPr>
                          <p:cNvSpPr txBox="1">
                            <a:spLocks noChangeArrowheads="1"/>
                          </p:cNvSpPr>
                          <p:nvPr/>
                        </p:nvSpPr>
                        <p:spPr bwMode="auto">
                          <a:xfrm>
                            <a:off x="10775174" y="3499961"/>
                            <a:ext cx="525463" cy="192671"/>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400" i="1" kern="12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h</m:t>
                                      </m:r>
                                    </m:e>
                                    <m:sup>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sup>
                                  </m:sSup>
                                </m:oMath>
                              </m:oMathPara>
                            </a14:m>
                            <a:endParaRPr lang="en-US" sz="10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33" name="Text Box 2">
                            <a:extLst>
                              <a:ext uri="{FF2B5EF4-FFF2-40B4-BE49-F238E27FC236}">
                                <a16:creationId xmlns:a16="http://schemas.microsoft.com/office/drawing/2014/main" id="{C3F0AA67-1C62-4FAF-83DE-ED03BF3FF18D}"/>
                              </a:ext>
                            </a:extLst>
                          </p:cNvPr>
                          <p:cNvSpPr txBox="1">
                            <a:spLocks noRot="1" noChangeAspect="1" noMove="1" noResize="1" noEditPoints="1" noAdjustHandles="1" noChangeArrowheads="1" noChangeShapeType="1" noTextEdit="1"/>
                          </p:cNvSpPr>
                          <p:nvPr/>
                        </p:nvSpPr>
                        <p:spPr bwMode="auto">
                          <a:xfrm>
                            <a:off x="10775174" y="3499961"/>
                            <a:ext cx="525463" cy="192671"/>
                          </a:xfrm>
                          <a:prstGeom prst="rect">
                            <a:avLst/>
                          </a:prstGeom>
                          <a:blipFill>
                            <a:blip r:embed="rId32"/>
                            <a:stretch>
                              <a:fillRect b="-48387"/>
                            </a:stretch>
                          </a:blipFill>
                          <a:ln w="9525">
                            <a:noFill/>
                            <a:miter lim="800000"/>
                            <a:headEnd/>
                            <a:tailEnd/>
                          </a:ln>
                        </p:spPr>
                        <p:txBody>
                          <a:bodyPr/>
                          <a:lstStyle/>
                          <a:p>
                            <a:r>
                              <a:rPr lang="en-US">
                                <a:noFill/>
                              </a:rPr>
                              <a:t> </a:t>
                            </a:r>
                          </a:p>
                        </p:txBody>
                      </p:sp>
                    </mc:Fallback>
                  </mc:AlternateContent>
                </p:grpSp>
              </p:grpSp>
              <p:grpSp>
                <p:nvGrpSpPr>
                  <p:cNvPr id="136" name="Group 135">
                    <a:extLst>
                      <a:ext uri="{FF2B5EF4-FFF2-40B4-BE49-F238E27FC236}">
                        <a16:creationId xmlns:a16="http://schemas.microsoft.com/office/drawing/2014/main" id="{68B6A437-ED5E-4035-8949-E4EAA0C39F3F}"/>
                      </a:ext>
                    </a:extLst>
                  </p:cNvPr>
                  <p:cNvGrpSpPr/>
                  <p:nvPr/>
                </p:nvGrpSpPr>
                <p:grpSpPr>
                  <a:xfrm>
                    <a:off x="7693132" y="4063453"/>
                    <a:ext cx="336632" cy="331558"/>
                    <a:chOff x="7890600" y="3108573"/>
                    <a:chExt cx="336632" cy="331558"/>
                  </a:xfrm>
                </p:grpSpPr>
                <p:sp>
                  <p:nvSpPr>
                    <p:cNvPr id="137" name="Oval 136">
                      <a:extLst>
                        <a:ext uri="{FF2B5EF4-FFF2-40B4-BE49-F238E27FC236}">
                          <a16:creationId xmlns:a16="http://schemas.microsoft.com/office/drawing/2014/main" id="{B1030C3A-8BD5-4558-81A1-93307B2AA30E}"/>
                        </a:ext>
                      </a:extLst>
                    </p:cNvPr>
                    <p:cNvSpPr/>
                    <p:nvPr/>
                  </p:nvSpPr>
                  <p:spPr>
                    <a:xfrm>
                      <a:off x="7890600" y="3137104"/>
                      <a:ext cx="303027" cy="303027"/>
                    </a:xfrm>
                    <a:prstGeom prst="ellipse">
                      <a:avLst/>
                    </a:prstGeom>
                    <a:gradFill flip="none" rotWithShape="1">
                      <a:gsLst>
                        <a:gs pos="0">
                          <a:schemeClr val="accent1">
                            <a:lumMod val="40000"/>
                            <a:lumOff val="60000"/>
                            <a:tint val="66000"/>
                            <a:satMod val="160000"/>
                          </a:schemeClr>
                        </a:gs>
                        <a:gs pos="50000">
                          <a:schemeClr val="accent1">
                            <a:lumMod val="40000"/>
                            <a:lumOff val="60000"/>
                            <a:tint val="44500"/>
                            <a:satMod val="160000"/>
                          </a:schemeClr>
                        </a:gs>
                        <a:gs pos="100000">
                          <a:schemeClr val="accent1">
                            <a:lumMod val="40000"/>
                            <a:lumOff val="60000"/>
                            <a:tint val="23500"/>
                            <a:satMod val="160000"/>
                          </a:schemeClr>
                        </a:gs>
                      </a:gsLst>
                      <a:lin ang="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8" name="Text Box 2">
                          <a:extLst>
                            <a:ext uri="{FF2B5EF4-FFF2-40B4-BE49-F238E27FC236}">
                              <a16:creationId xmlns:a16="http://schemas.microsoft.com/office/drawing/2014/main" id="{19D30756-BFA9-413E-B9FC-D9CF8D864CAE}"/>
                            </a:ext>
                          </a:extLst>
                        </p:cNvPr>
                        <p:cNvSpPr txBox="1">
                          <a:spLocks noChangeArrowheads="1"/>
                        </p:cNvSpPr>
                        <p:nvPr/>
                      </p:nvSpPr>
                      <p:spPr bwMode="auto">
                        <a:xfrm rot="5400000" flipH="1">
                          <a:off x="7916677" y="3115377"/>
                          <a:ext cx="317359" cy="303751"/>
                        </a:xfrm>
                        <a:prstGeom prst="rect">
                          <a:avLst/>
                        </a:prstGeom>
                        <a:noFill/>
                        <a:ln w="9525">
                          <a:noFill/>
                          <a:miter lim="800000"/>
                          <a:headEnd/>
                          <a:tailEnd/>
                        </a:ln>
                      </p:spPr>
                      <p:txBody>
                        <a:bodyPr rot="0" vert="vert270" wrap="square" lIns="91440" tIns="45720" rIns="91440" bIns="45720" anchor="t" anchorCtr="0">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sSup>
                                  <m:sSupPr>
                                    <m:ctrlPr>
                                      <a:rPr lang="en-US" sz="1400" b="0" i="1" smtClean="0">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sz="1400" b="0" i="1" smtClean="0">
                                        <a:effectLst/>
                                        <a:latin typeface="Cambria Math" panose="02040503050406030204" pitchFamily="18" charset="0"/>
                                        <a:ea typeface="Cambria Math" panose="02040503050406030204" pitchFamily="18" charset="0"/>
                                        <a:cs typeface="Times New Roman" panose="02020603050405020304" pitchFamily="18" charset="0"/>
                                      </a:rPr>
                                      <m:t>𝑖</m:t>
                                    </m:r>
                                  </m:e>
                                  <m:sup>
                                    <m:r>
                                      <a:rPr lang="en-US" sz="1400" i="1">
                                        <a:latin typeface="Cambria Math" panose="02040503050406030204" pitchFamily="18" charset="0"/>
                                        <a:ea typeface="Cambria Math" panose="02040503050406030204" pitchFamily="18" charset="0"/>
                                        <a:cs typeface="Times New Roman" panose="02020603050405020304" pitchFamily="18" charset="0"/>
                                      </a:rPr>
                                      <m:t>∆</m:t>
                                    </m:r>
                                    <m:r>
                                      <a:rPr lang="en-US" sz="1400" i="1">
                                        <a:latin typeface="Cambria Math" panose="02040503050406030204" pitchFamily="18" charset="0"/>
                                        <a:ea typeface="Cambria Math" panose="02040503050406030204" pitchFamily="18" charset="0"/>
                                        <a:cs typeface="Times New Roman" panose="02020603050405020304" pitchFamily="18" charset="0"/>
                                      </a:rPr>
                                      <m:t>𝑡</m:t>
                                    </m:r>
                                  </m:sup>
                                </m:sSup>
                              </m:oMath>
                            </m:oMathPara>
                          </a14:m>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38" name="Text Box 2">
                          <a:extLst>
                            <a:ext uri="{FF2B5EF4-FFF2-40B4-BE49-F238E27FC236}">
                              <a16:creationId xmlns:a16="http://schemas.microsoft.com/office/drawing/2014/main" id="{19D30756-BFA9-413E-B9FC-D9CF8D864CAE}"/>
                            </a:ext>
                          </a:extLst>
                        </p:cNvPr>
                        <p:cNvSpPr txBox="1">
                          <a:spLocks noRot="1" noChangeAspect="1" noMove="1" noResize="1" noEditPoints="1" noAdjustHandles="1" noChangeArrowheads="1" noChangeShapeType="1" noTextEdit="1"/>
                        </p:cNvSpPr>
                        <p:nvPr/>
                      </p:nvSpPr>
                      <p:spPr bwMode="auto">
                        <a:xfrm rot="5400000" flipH="1">
                          <a:off x="7916677" y="3115377"/>
                          <a:ext cx="317359" cy="303751"/>
                        </a:xfrm>
                        <a:prstGeom prst="rect">
                          <a:avLst/>
                        </a:prstGeom>
                        <a:blipFill>
                          <a:blip r:embed="rId33"/>
                          <a:stretch>
                            <a:fillRect/>
                          </a:stretch>
                        </a:blipFill>
                        <a:ln w="9525">
                          <a:noFill/>
                          <a:miter lim="800000"/>
                          <a:headEnd/>
                          <a:tailEnd/>
                        </a:ln>
                      </p:spPr>
                      <p:txBody>
                        <a:bodyPr/>
                        <a:lstStyle/>
                        <a:p>
                          <a:r>
                            <a:rPr lang="en-US">
                              <a:noFill/>
                            </a:rPr>
                            <a:t> </a:t>
                          </a:r>
                        </a:p>
                      </p:txBody>
                    </p:sp>
                  </mc:Fallback>
                </mc:AlternateContent>
              </p:grpSp>
            </p:grpSp>
            <p:pic>
              <p:nvPicPr>
                <p:cNvPr id="153" name="Picture 152">
                  <a:extLst>
                    <a:ext uri="{FF2B5EF4-FFF2-40B4-BE49-F238E27FC236}">
                      <a16:creationId xmlns:a16="http://schemas.microsoft.com/office/drawing/2014/main" id="{C505056F-1667-4504-BA04-2D2F34ACCB62}"/>
                    </a:ext>
                  </a:extLst>
                </p:cNvPr>
                <p:cNvPicPr>
                  <a:picLocks noChangeAspect="1"/>
                </p:cNvPicPr>
                <p:nvPr/>
              </p:nvPicPr>
              <p:blipFill rotWithShape="1">
                <a:blip r:embed="rId49">
                  <a:alphaModFix/>
                  <a:extLst>
                    <a:ext uri="{BEBA8EAE-BF5A-486C-A8C5-ECC9F3942E4B}">
                      <a14:imgProps xmlns:a14="http://schemas.microsoft.com/office/drawing/2010/main">
                        <a14:imgLayer r:embed="rId50">
                          <a14:imgEffect>
                            <a14:sharpenSoften amount="50000"/>
                          </a14:imgEffect>
                          <a14:imgEffect>
                            <a14:saturation sat="400000"/>
                          </a14:imgEffect>
                        </a14:imgLayer>
                      </a14:imgProps>
                    </a:ext>
                  </a:extLst>
                </a:blip>
                <a:srcRect l="1" t="9272" r="-1"/>
                <a:stretch/>
              </p:blipFill>
              <p:spPr>
                <a:xfrm rot="16200000">
                  <a:off x="7674159" y="4558681"/>
                  <a:ext cx="341932" cy="364521"/>
                </a:xfrm>
                <a:prstGeom prst="rect">
                  <a:avLst/>
                </a:prstGeom>
              </p:spPr>
            </p:pic>
          </p:grpSp>
          <p:pic>
            <p:nvPicPr>
              <p:cNvPr id="143" name="Picture 142">
                <a:extLst>
                  <a:ext uri="{FF2B5EF4-FFF2-40B4-BE49-F238E27FC236}">
                    <a16:creationId xmlns:a16="http://schemas.microsoft.com/office/drawing/2014/main" id="{D524EF6E-B943-49AA-9BE8-1786EA6B956B}"/>
                  </a:ext>
                </a:extLst>
              </p:cNvPr>
              <p:cNvPicPr>
                <a:picLocks noChangeAspect="1"/>
              </p:cNvPicPr>
              <p:nvPr/>
            </p:nvPicPr>
            <p:blipFill>
              <a:blip r:embed="rId42"/>
              <a:stretch>
                <a:fillRect/>
              </a:stretch>
            </p:blipFill>
            <p:spPr>
              <a:xfrm rot="16200000">
                <a:off x="1229743" y="4443087"/>
                <a:ext cx="225807" cy="1230806"/>
              </a:xfrm>
              <a:prstGeom prst="rect">
                <a:avLst/>
              </a:prstGeom>
            </p:spPr>
          </p:pic>
          <p:pic>
            <p:nvPicPr>
              <p:cNvPr id="147" name="Picture 146">
                <a:extLst>
                  <a:ext uri="{FF2B5EF4-FFF2-40B4-BE49-F238E27FC236}">
                    <a16:creationId xmlns:a16="http://schemas.microsoft.com/office/drawing/2014/main" id="{1B7C8A32-E774-4D5B-AC5B-BC7F87A1B358}"/>
                  </a:ext>
                </a:extLst>
              </p:cNvPr>
              <p:cNvPicPr>
                <a:picLocks noChangeAspect="1"/>
              </p:cNvPicPr>
              <p:nvPr/>
            </p:nvPicPr>
            <p:blipFill>
              <a:blip r:embed="rId42"/>
              <a:stretch>
                <a:fillRect/>
              </a:stretch>
            </p:blipFill>
            <p:spPr>
              <a:xfrm rot="16200000">
                <a:off x="7787325" y="4445178"/>
                <a:ext cx="225807" cy="1230806"/>
              </a:xfrm>
              <a:prstGeom prst="rect">
                <a:avLst/>
              </a:prstGeom>
            </p:spPr>
          </p:pic>
        </p:grpSp>
      </p:grpSp>
    </p:spTree>
    <p:extLst>
      <p:ext uri="{BB962C8B-B14F-4D97-AF65-F5344CB8AC3E}">
        <p14:creationId xmlns:p14="http://schemas.microsoft.com/office/powerpoint/2010/main" val="2426568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32">
                                            <p:txEl>
                                              <p:pRg st="1" end="1"/>
                                            </p:txEl>
                                          </p:spTgt>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32">
                                            <p:txEl>
                                              <p:pRg st="2" end="2"/>
                                            </p:txEl>
                                          </p:spTgt>
                                        </p:tgtEl>
                                        <p:attrNameLst>
                                          <p:attrName>style.visibility</p:attrName>
                                        </p:attrNameLst>
                                      </p:cBhvr>
                                      <p:to>
                                        <p:strVal val="hidden"/>
                                      </p:to>
                                    </p:set>
                                  </p:childTnLst>
                                </p:cTn>
                              </p:par>
                            </p:childTnLst>
                          </p:cTn>
                        </p:par>
                        <p:par>
                          <p:cTn id="9" fill="hold">
                            <p:stCondLst>
                              <p:cond delay="0"/>
                            </p:stCondLst>
                            <p:childTnLst>
                              <p:par>
                                <p:cTn id="10" presetID="2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918"/>
                                        </p:tgtEl>
                                        <p:attrNameLst>
                                          <p:attrName>style.visibility</p:attrName>
                                        </p:attrNameLst>
                                      </p:cBhvr>
                                      <p:to>
                                        <p:strVal val="visible"/>
                                      </p:to>
                                    </p:set>
                                    <p:animEffect transition="in" filter="wipe(down)">
                                      <p:cBhvr>
                                        <p:cTn id="17" dur="500"/>
                                        <p:tgtEl>
                                          <p:spTgt spid="1918"/>
                                        </p:tgtEl>
                                      </p:cBhvr>
                                    </p:animEffec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0"/>
                                          </p:stCondLst>
                                        </p:cTn>
                                        <p:tgtEl>
                                          <p:spTgt spid="1734"/>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up)">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1919"/>
                                        </p:tgtEl>
                                        <p:attrNameLst>
                                          <p:attrName>style.visibility</p:attrName>
                                        </p:attrNameLst>
                                      </p:cBhvr>
                                      <p:to>
                                        <p:strVal val="visible"/>
                                      </p:to>
                                    </p:set>
                                    <p:animEffect transition="in" filter="wipe(down)">
                                      <p:cBhvr>
                                        <p:cTn id="33" dur="500"/>
                                        <p:tgtEl>
                                          <p:spTgt spid="1919"/>
                                        </p:tgtEl>
                                      </p:cBhvr>
                                    </p:animEffect>
                                  </p:childTnLst>
                                </p:cTn>
                              </p:par>
                            </p:childTnLst>
                          </p:cTn>
                        </p:par>
                        <p:par>
                          <p:cTn id="34" fill="hold">
                            <p:stCondLst>
                              <p:cond delay="500"/>
                            </p:stCondLst>
                            <p:childTnLst>
                              <p:par>
                                <p:cTn id="35" presetID="22" presetClass="entr" presetSubtype="1"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up)">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1918"/>
                                        </p:tgtEl>
                                        <p:attrNameLst>
                                          <p:attrName>style.visibility</p:attrName>
                                        </p:attrNameLst>
                                      </p:cBhvr>
                                      <p:to>
                                        <p:strVal val="hidden"/>
                                      </p:to>
                                    </p:set>
                                  </p:childTnLst>
                                </p:cTn>
                              </p:par>
                              <p:par>
                                <p:cTn id="42" presetID="1" presetClass="exit" presetSubtype="0" fill="hold" nodeType="withEffect">
                                  <p:stCondLst>
                                    <p:cond delay="0"/>
                                  </p:stCondLst>
                                  <p:childTnLst>
                                    <p:set>
                                      <p:cBhvr>
                                        <p:cTn id="43" dur="1" fill="hold">
                                          <p:stCondLst>
                                            <p:cond delay="0"/>
                                          </p:stCondLst>
                                        </p:cTn>
                                        <p:tgtEl>
                                          <p:spTgt spid="1919"/>
                                        </p:tgtEl>
                                        <p:attrNameLst>
                                          <p:attrName>style.visibility</p:attrName>
                                        </p:attrNameLst>
                                      </p:cBhvr>
                                      <p:to>
                                        <p:strVal val="hidden"/>
                                      </p:to>
                                    </p:set>
                                  </p:childTnLst>
                                </p:cTn>
                              </p:par>
                            </p:childTnLst>
                          </p:cTn>
                        </p:par>
                        <p:par>
                          <p:cTn id="44" fill="hold">
                            <p:stCondLst>
                              <p:cond delay="0"/>
                            </p:stCondLst>
                            <p:childTnLst>
                              <p:par>
                                <p:cTn id="45" presetID="22" presetClass="entr" presetSubtype="8" fill="hold" nodeType="afterEffect">
                                  <p:stCondLst>
                                    <p:cond delay="0"/>
                                  </p:stCondLst>
                                  <p:childTnLst>
                                    <p:set>
                                      <p:cBhvr>
                                        <p:cTn id="46" dur="1" fill="hold">
                                          <p:stCondLst>
                                            <p:cond delay="0"/>
                                          </p:stCondLst>
                                        </p:cTn>
                                        <p:tgtEl>
                                          <p:spTgt spid="1927"/>
                                        </p:tgtEl>
                                        <p:attrNameLst>
                                          <p:attrName>style.visibility</p:attrName>
                                        </p:attrNameLst>
                                      </p:cBhvr>
                                      <p:to>
                                        <p:strVal val="visible"/>
                                      </p:to>
                                    </p:set>
                                    <p:animEffect transition="in" filter="wipe(left)">
                                      <p:cBhvr>
                                        <p:cTn id="47" dur="500"/>
                                        <p:tgtEl>
                                          <p:spTgt spid="192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down)">
                                      <p:cBhvr>
                                        <p:cTn id="5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Content Placeholder 2">
            <a:extLst>
              <a:ext uri="{FF2B5EF4-FFF2-40B4-BE49-F238E27FC236}">
                <a16:creationId xmlns:a16="http://schemas.microsoft.com/office/drawing/2014/main" id="{5170452B-99E8-4A10-8487-14DB02C87111}"/>
              </a:ext>
            </a:extLst>
          </p:cNvPr>
          <p:cNvSpPr>
            <a:spLocks noGrp="1"/>
          </p:cNvSpPr>
          <p:nvPr>
            <p:ph idx="1"/>
          </p:nvPr>
        </p:nvSpPr>
        <p:spPr>
          <a:xfrm>
            <a:off x="1097280" y="1120377"/>
            <a:ext cx="10943924" cy="5256977"/>
          </a:xfrm>
        </p:spPr>
        <p:txBody>
          <a:bodyPr>
            <a:normAutofit/>
          </a:bodyPr>
          <a:lstStyle/>
          <a:p>
            <a:pPr marL="457200" lvl="1" indent="-457200">
              <a:buFont typeface="Arial" panose="020B0604020202020204" pitchFamily="34" charset="0"/>
              <a:buChar char="•"/>
            </a:pPr>
            <a:r>
              <a:rPr lang="en-US" sz="2400" dirty="0"/>
              <a:t>Incorporate irregular time gaps between interactions</a:t>
            </a:r>
          </a:p>
          <a:p>
            <a:pPr marL="457200" lvl="1" indent="-457200">
              <a:buFont typeface="Arial" panose="020B0604020202020204" pitchFamily="34" charset="0"/>
              <a:buChar char="•"/>
            </a:pPr>
            <a:r>
              <a:rPr lang="en-US" sz="2400" dirty="0">
                <a:solidFill>
                  <a:schemeClr val="tx1"/>
                </a:solidFill>
              </a:rPr>
              <a:t>Conveys important information</a:t>
            </a:r>
          </a:p>
          <a:p>
            <a:pPr marL="914400" lvl="2" indent="-457200"/>
            <a:r>
              <a:rPr lang="en-US" dirty="0">
                <a:solidFill>
                  <a:schemeClr val="tx1"/>
                </a:solidFill>
              </a:rPr>
              <a:t>When time gap increases, </a:t>
            </a:r>
            <a:r>
              <a:rPr lang="en-US" dirty="0"/>
              <a:t>previous cell state becomes less influential in determining current preferences (and vise versa)</a:t>
            </a:r>
          </a:p>
          <a:p>
            <a:pPr marL="914400" lvl="2" indent="-457200"/>
            <a:endParaRPr lang="en-US" dirty="0">
              <a:solidFill>
                <a:schemeClr val="tx1"/>
              </a:solidFill>
            </a:endParaRPr>
          </a:p>
          <a:p>
            <a:endParaRPr lang="en-US" sz="2400" dirty="0">
              <a:solidFill>
                <a:schemeClr val="tx1"/>
              </a:solidFill>
            </a:endParaRPr>
          </a:p>
        </p:txBody>
      </p:sp>
      <p:sp>
        <p:nvSpPr>
          <p:cNvPr id="2" name="Title 1">
            <a:extLst>
              <a:ext uri="{FF2B5EF4-FFF2-40B4-BE49-F238E27FC236}">
                <a16:creationId xmlns:a16="http://schemas.microsoft.com/office/drawing/2014/main" id="{8228B813-C332-4883-BD5C-A2D7D1481F7A}"/>
              </a:ext>
            </a:extLst>
          </p:cNvPr>
          <p:cNvSpPr>
            <a:spLocks noGrp="1"/>
          </p:cNvSpPr>
          <p:nvPr>
            <p:ph type="title"/>
          </p:nvPr>
        </p:nvSpPr>
        <p:spPr/>
        <p:txBody>
          <a:bodyPr>
            <a:normAutofit/>
          </a:bodyPr>
          <a:lstStyle/>
          <a:p>
            <a:r>
              <a:rPr lang="en-US" dirty="0"/>
              <a:t>Solution: Irregular Time Gaps</a:t>
            </a:r>
          </a:p>
        </p:txBody>
      </p:sp>
      <p:sp>
        <p:nvSpPr>
          <p:cNvPr id="131" name="Title 1">
            <a:extLst>
              <a:ext uri="{FF2B5EF4-FFF2-40B4-BE49-F238E27FC236}">
                <a16:creationId xmlns:a16="http://schemas.microsoft.com/office/drawing/2014/main" id="{F25988FF-131B-46E6-A6C3-4A8DD3ACDB7D}"/>
              </a:ext>
            </a:extLst>
          </p:cNvPr>
          <p:cNvSpPr txBox="1">
            <a:spLocks/>
          </p:cNvSpPr>
          <p:nvPr/>
        </p:nvSpPr>
        <p:spPr>
          <a:xfrm>
            <a:off x="838200" y="89352"/>
            <a:ext cx="10515600" cy="8540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grpSp>
        <p:nvGrpSpPr>
          <p:cNvPr id="43" name="Group 42">
            <a:extLst>
              <a:ext uri="{FF2B5EF4-FFF2-40B4-BE49-F238E27FC236}">
                <a16:creationId xmlns:a16="http://schemas.microsoft.com/office/drawing/2014/main" id="{27482279-E689-454E-B2B4-B37CD5E27C6B}"/>
              </a:ext>
            </a:extLst>
          </p:cNvPr>
          <p:cNvGrpSpPr/>
          <p:nvPr/>
        </p:nvGrpSpPr>
        <p:grpSpPr>
          <a:xfrm>
            <a:off x="5361068" y="4575925"/>
            <a:ext cx="908443" cy="384005"/>
            <a:chOff x="5113418" y="4575925"/>
            <a:chExt cx="908443" cy="384005"/>
          </a:xfrm>
        </p:grpSpPr>
        <p:cxnSp>
          <p:nvCxnSpPr>
            <p:cNvPr id="83" name="Straight Arrow Connector 82">
              <a:extLst>
                <a:ext uri="{FF2B5EF4-FFF2-40B4-BE49-F238E27FC236}">
                  <a16:creationId xmlns:a16="http://schemas.microsoft.com/office/drawing/2014/main" id="{54E5F575-F796-4F41-83F3-CB469036845D}"/>
                </a:ext>
              </a:extLst>
            </p:cNvPr>
            <p:cNvCxnSpPr>
              <a:cxnSpLocks/>
            </p:cNvCxnSpPr>
            <p:nvPr/>
          </p:nvCxnSpPr>
          <p:spPr>
            <a:xfrm>
              <a:off x="5113418" y="4761678"/>
              <a:ext cx="466213"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nvGrpSpPr>
            <p:cNvPr id="13" name="Group 12">
              <a:extLst>
                <a:ext uri="{FF2B5EF4-FFF2-40B4-BE49-F238E27FC236}">
                  <a16:creationId xmlns:a16="http://schemas.microsoft.com/office/drawing/2014/main" id="{61A2BAD9-BC44-4832-AB79-065F54E5D3E1}"/>
                </a:ext>
              </a:extLst>
            </p:cNvPr>
            <p:cNvGrpSpPr/>
            <p:nvPr/>
          </p:nvGrpSpPr>
          <p:grpSpPr>
            <a:xfrm>
              <a:off x="5591730" y="4575925"/>
              <a:ext cx="430131" cy="384005"/>
              <a:chOff x="4956904" y="3068124"/>
              <a:chExt cx="572503" cy="384005"/>
            </a:xfrm>
          </p:grpSpPr>
          <p:sp>
            <p:nvSpPr>
              <p:cNvPr id="85" name="Rectangle 84">
                <a:extLst>
                  <a:ext uri="{FF2B5EF4-FFF2-40B4-BE49-F238E27FC236}">
                    <a16:creationId xmlns:a16="http://schemas.microsoft.com/office/drawing/2014/main" id="{A7B58051-842B-4E61-82F5-FEEF9731ADA9}"/>
                  </a:ext>
                </a:extLst>
              </p:cNvPr>
              <p:cNvSpPr/>
              <p:nvPr/>
            </p:nvSpPr>
            <p:spPr>
              <a:xfrm>
                <a:off x="4956904" y="3108645"/>
                <a:ext cx="565039" cy="302995"/>
              </a:xfrm>
              <a:prstGeom prst="rect">
                <a:avLst/>
              </a:prstGeom>
              <a:solidFill>
                <a:schemeClr val="bg1">
                  <a:lumMod val="8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mc:AlternateContent xmlns:mc="http://schemas.openxmlformats.org/markup-compatibility/2006" xmlns:a14="http://schemas.microsoft.com/office/drawing/2010/main">
            <mc:Choice Requires="a14">
              <p:sp>
                <p:nvSpPr>
                  <p:cNvPr id="86" name="Text Box 2">
                    <a:extLst>
                      <a:ext uri="{FF2B5EF4-FFF2-40B4-BE49-F238E27FC236}">
                        <a16:creationId xmlns:a16="http://schemas.microsoft.com/office/drawing/2014/main" id="{169377D6-567E-4F7B-BD35-6001EFC6F823}"/>
                      </a:ext>
                    </a:extLst>
                  </p:cNvPr>
                  <p:cNvSpPr txBox="1">
                    <a:spLocks noChangeArrowheads="1"/>
                  </p:cNvSpPr>
                  <p:nvPr/>
                </p:nvSpPr>
                <p:spPr bwMode="auto">
                  <a:xfrm rot="5400000" flipH="1">
                    <a:off x="5092807" y="3015529"/>
                    <a:ext cx="384005" cy="489195"/>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400" b="0" i="1" smtClean="0">
                                  <a:effectLst/>
                                  <a:latin typeface="Cambria Math" panose="02040503050406030204" pitchFamily="18" charset="0"/>
                                  <a:cs typeface="Times New Roman" panose="02020603050405020304" pitchFamily="18" charset="0"/>
                                </a:rPr>
                              </m:ctrlPr>
                            </m:sSupPr>
                            <m:e>
                              <m:r>
                                <a:rPr lang="en-US" sz="1400" b="0" i="1" smtClean="0">
                                  <a:effectLst/>
                                  <a:latin typeface="Cambria Math" panose="02040503050406030204" pitchFamily="18" charset="0"/>
                                  <a:cs typeface="Times New Roman" panose="02020603050405020304" pitchFamily="18" charset="0"/>
                                </a:rPr>
                                <m:t>h</m:t>
                              </m:r>
                            </m:e>
                            <m:sup>
                              <m:r>
                                <a:rPr lang="en-US" sz="1400" b="0" i="1" smtClean="0">
                                  <a:effectLst/>
                                  <a:latin typeface="Cambria Math" panose="02040503050406030204" pitchFamily="18" charset="0"/>
                                  <a:cs typeface="Times New Roman" panose="02020603050405020304" pitchFamily="18" charset="0"/>
                                </a:rPr>
                                <m:t>𝑡</m:t>
                              </m:r>
                            </m:sup>
                          </m:sSup>
                        </m:oMath>
                      </m:oMathPara>
                    </a14:m>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6" name="Text Box 2">
                    <a:extLst>
                      <a:ext uri="{FF2B5EF4-FFF2-40B4-BE49-F238E27FC236}">
                        <a16:creationId xmlns:a16="http://schemas.microsoft.com/office/drawing/2014/main" id="{169377D6-567E-4F7B-BD35-6001EFC6F823}"/>
                      </a:ext>
                    </a:extLst>
                  </p:cNvPr>
                  <p:cNvSpPr txBox="1">
                    <a:spLocks noRot="1" noChangeAspect="1" noMove="1" noResize="1" noEditPoints="1" noAdjustHandles="1" noChangeArrowheads="1" noChangeShapeType="1" noTextEdit="1"/>
                  </p:cNvSpPr>
                  <p:nvPr/>
                </p:nvSpPr>
                <p:spPr bwMode="auto">
                  <a:xfrm rot="5400000" flipH="1">
                    <a:off x="5092807" y="3015529"/>
                    <a:ext cx="384005" cy="489195"/>
                  </a:xfrm>
                  <a:prstGeom prst="rect">
                    <a:avLst/>
                  </a:prstGeom>
                  <a:blipFill>
                    <a:blip r:embed="rId16"/>
                    <a:stretch>
                      <a:fillRect/>
                    </a:stretch>
                  </a:blipFill>
                  <a:ln w="9525">
                    <a:noFill/>
                    <a:miter lim="800000"/>
                    <a:headEnd/>
                    <a:tailEnd/>
                  </a:ln>
                </p:spPr>
                <p:txBody>
                  <a:bodyPr/>
                  <a:lstStyle/>
                  <a:p>
                    <a:r>
                      <a:rPr lang="en-US">
                        <a:noFill/>
                      </a:rPr>
                      <a:t> </a:t>
                    </a:r>
                  </a:p>
                </p:txBody>
              </p:sp>
            </mc:Fallback>
          </mc:AlternateContent>
        </p:grpSp>
      </p:grpSp>
      <p:cxnSp>
        <p:nvCxnSpPr>
          <p:cNvPr id="1480" name="Straight Arrow Connector 1479">
            <a:extLst>
              <a:ext uri="{FF2B5EF4-FFF2-40B4-BE49-F238E27FC236}">
                <a16:creationId xmlns:a16="http://schemas.microsoft.com/office/drawing/2014/main" id="{160FD476-06C5-4F25-B304-4A353CD63CA0}"/>
              </a:ext>
            </a:extLst>
          </p:cNvPr>
          <p:cNvCxnSpPr>
            <a:cxnSpLocks/>
          </p:cNvCxnSpPr>
          <p:nvPr/>
        </p:nvCxnSpPr>
        <p:spPr>
          <a:xfrm>
            <a:off x="1154881" y="3630101"/>
            <a:ext cx="4672400"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391" name="Text Box 2">
                <a:extLst>
                  <a:ext uri="{FF2B5EF4-FFF2-40B4-BE49-F238E27FC236}">
                    <a16:creationId xmlns:a16="http://schemas.microsoft.com/office/drawing/2014/main" id="{D19B67EC-3E3B-4D16-9047-990B3802DEFF}"/>
                  </a:ext>
                </a:extLst>
              </p:cNvPr>
              <p:cNvSpPr txBox="1">
                <a:spLocks noChangeArrowheads="1"/>
              </p:cNvSpPr>
              <p:nvPr/>
            </p:nvSpPr>
            <p:spPr bwMode="auto">
              <a:xfrm>
                <a:off x="5788336" y="3488580"/>
                <a:ext cx="371802" cy="283004"/>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4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𝐶</m:t>
                          </m:r>
                        </m:e>
                        <m:sup>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sup>
                      </m:sSup>
                    </m:oMath>
                  </m:oMathPara>
                </a14:m>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800"/>
                  </a:spcAft>
                </a:pPr>
                <a:r>
                  <a:rPr lang="en-US"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391" name="Text Box 2">
                <a:extLst>
                  <a:ext uri="{FF2B5EF4-FFF2-40B4-BE49-F238E27FC236}">
                    <a16:creationId xmlns:a16="http://schemas.microsoft.com/office/drawing/2014/main" id="{D19B67EC-3E3B-4D16-9047-990B3802DEFF}"/>
                  </a:ext>
                </a:extLst>
              </p:cNvPr>
              <p:cNvSpPr txBox="1">
                <a:spLocks noRot="1" noChangeAspect="1" noMove="1" noResize="1" noEditPoints="1" noAdjustHandles="1" noChangeArrowheads="1" noChangeShapeType="1" noTextEdit="1"/>
              </p:cNvSpPr>
              <p:nvPr/>
            </p:nvSpPr>
            <p:spPr bwMode="auto">
              <a:xfrm>
                <a:off x="5788336" y="3488580"/>
                <a:ext cx="371802" cy="283004"/>
              </a:xfrm>
              <a:prstGeom prst="rect">
                <a:avLst/>
              </a:prstGeom>
              <a:blipFill>
                <a:blip r:embed="rId17"/>
                <a:stretch>
                  <a:fillRect/>
                </a:stretch>
              </a:blipFill>
              <a:ln w="9525">
                <a:noFill/>
                <a:miter lim="800000"/>
                <a:headEnd/>
                <a:tailEnd/>
              </a:ln>
            </p:spPr>
            <p:txBody>
              <a:bodyPr/>
              <a:lstStyle/>
              <a:p>
                <a:r>
                  <a:rPr lang="en-SG">
                    <a:noFill/>
                  </a:rPr>
                  <a:t> </a:t>
                </a:r>
              </a:p>
            </p:txBody>
          </p:sp>
        </mc:Fallback>
      </mc:AlternateContent>
      <p:grpSp>
        <p:nvGrpSpPr>
          <p:cNvPr id="44" name="Group 43">
            <a:extLst>
              <a:ext uri="{FF2B5EF4-FFF2-40B4-BE49-F238E27FC236}">
                <a16:creationId xmlns:a16="http://schemas.microsoft.com/office/drawing/2014/main" id="{A8988A54-BFA1-4A40-A374-75CB43198FA7}"/>
              </a:ext>
            </a:extLst>
          </p:cNvPr>
          <p:cNvGrpSpPr/>
          <p:nvPr/>
        </p:nvGrpSpPr>
        <p:grpSpPr>
          <a:xfrm>
            <a:off x="2645162" y="3146886"/>
            <a:ext cx="2184067" cy="2550456"/>
            <a:chOff x="2645162" y="3146886"/>
            <a:chExt cx="2184067" cy="2550456"/>
          </a:xfrm>
        </p:grpSpPr>
        <p:grpSp>
          <p:nvGrpSpPr>
            <p:cNvPr id="25" name="Group 24">
              <a:extLst>
                <a:ext uri="{FF2B5EF4-FFF2-40B4-BE49-F238E27FC236}">
                  <a16:creationId xmlns:a16="http://schemas.microsoft.com/office/drawing/2014/main" id="{F82C1550-7D43-4C67-8C37-91CC7C9382BD}"/>
                </a:ext>
              </a:extLst>
            </p:cNvPr>
            <p:cNvGrpSpPr/>
            <p:nvPr/>
          </p:nvGrpSpPr>
          <p:grpSpPr>
            <a:xfrm>
              <a:off x="3352773" y="4649281"/>
              <a:ext cx="303027" cy="1048061"/>
              <a:chOff x="4463524" y="4427915"/>
              <a:chExt cx="303027" cy="1048061"/>
            </a:xfrm>
          </p:grpSpPr>
          <p:grpSp>
            <p:nvGrpSpPr>
              <p:cNvPr id="17" name="Group 16">
                <a:extLst>
                  <a:ext uri="{FF2B5EF4-FFF2-40B4-BE49-F238E27FC236}">
                    <a16:creationId xmlns:a16="http://schemas.microsoft.com/office/drawing/2014/main" id="{F4ECCCC2-148D-4C5F-B368-F9E7BBB22CD7}"/>
                  </a:ext>
                </a:extLst>
              </p:cNvPr>
              <p:cNvGrpSpPr/>
              <p:nvPr/>
            </p:nvGrpSpPr>
            <p:grpSpPr>
              <a:xfrm>
                <a:off x="4465798" y="4427915"/>
                <a:ext cx="298372" cy="512455"/>
                <a:chOff x="7913481" y="2601623"/>
                <a:chExt cx="436846" cy="235949"/>
              </a:xfrm>
            </p:grpSpPr>
            <p:cxnSp>
              <p:nvCxnSpPr>
                <p:cNvPr id="162" name="Straight Arrow Connector 161">
                  <a:extLst>
                    <a:ext uri="{FF2B5EF4-FFF2-40B4-BE49-F238E27FC236}">
                      <a16:creationId xmlns:a16="http://schemas.microsoft.com/office/drawing/2014/main" id="{14D2DA72-A97E-46DE-A7C2-3FF910C547CB}"/>
                    </a:ext>
                  </a:extLst>
                </p:cNvPr>
                <p:cNvCxnSpPr>
                  <a:cxnSpLocks/>
                </p:cNvCxnSpPr>
                <p:nvPr/>
              </p:nvCxnSpPr>
              <p:spPr>
                <a:xfrm flipV="1">
                  <a:off x="8344169" y="2601899"/>
                  <a:ext cx="0" cy="235355"/>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163" name="Straight Connector 162">
                  <a:extLst>
                    <a:ext uri="{FF2B5EF4-FFF2-40B4-BE49-F238E27FC236}">
                      <a16:creationId xmlns:a16="http://schemas.microsoft.com/office/drawing/2014/main" id="{E343F12F-3B62-4BEB-A98B-846260B0DE5A}"/>
                    </a:ext>
                  </a:extLst>
                </p:cNvPr>
                <p:cNvCxnSpPr>
                  <a:cxnSpLocks/>
                </p:cNvCxnSpPr>
                <p:nvPr/>
              </p:nvCxnSpPr>
              <p:spPr>
                <a:xfrm>
                  <a:off x="7913481" y="2837572"/>
                  <a:ext cx="436846"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64" name="Straight Arrow Connector 163">
                  <a:extLst>
                    <a:ext uri="{FF2B5EF4-FFF2-40B4-BE49-F238E27FC236}">
                      <a16:creationId xmlns:a16="http://schemas.microsoft.com/office/drawing/2014/main" id="{6596063C-DF17-41AE-92BB-108062677D34}"/>
                    </a:ext>
                  </a:extLst>
                </p:cNvPr>
                <p:cNvCxnSpPr/>
                <p:nvPr/>
              </p:nvCxnSpPr>
              <p:spPr>
                <a:xfrm flipV="1">
                  <a:off x="7921640" y="2601623"/>
                  <a:ext cx="0" cy="235935"/>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cxnSp>
            <p:nvCxnSpPr>
              <p:cNvPr id="168" name="Straight Connector 167">
                <a:extLst>
                  <a:ext uri="{FF2B5EF4-FFF2-40B4-BE49-F238E27FC236}">
                    <a16:creationId xmlns:a16="http://schemas.microsoft.com/office/drawing/2014/main" id="{4B1C9C21-8E12-4F43-8476-7FCF8F937CFA}"/>
                  </a:ext>
                </a:extLst>
              </p:cNvPr>
              <p:cNvCxnSpPr>
                <a:cxnSpLocks/>
              </p:cNvCxnSpPr>
              <p:nvPr/>
            </p:nvCxnSpPr>
            <p:spPr>
              <a:xfrm flipV="1">
                <a:off x="4621553" y="4952023"/>
                <a:ext cx="0" cy="217314"/>
              </a:xfrm>
              <a:prstGeom prst="line">
                <a:avLst/>
              </a:prstGeom>
              <a:ln w="12700">
                <a:headEnd type="none" w="med" len="med"/>
                <a:tailEnd type="triangle" w="med" len="med"/>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37184824-E513-4CDD-8126-65412741D6F5}"/>
                  </a:ext>
                </a:extLst>
              </p:cNvPr>
              <p:cNvGrpSpPr/>
              <p:nvPr/>
            </p:nvGrpSpPr>
            <p:grpSpPr>
              <a:xfrm>
                <a:off x="4463524" y="5116894"/>
                <a:ext cx="303027" cy="359082"/>
                <a:chOff x="7890600" y="3081049"/>
                <a:chExt cx="303027" cy="359082"/>
              </a:xfrm>
            </p:grpSpPr>
            <p:sp>
              <p:nvSpPr>
                <p:cNvPr id="21" name="Oval 20">
                  <a:extLst>
                    <a:ext uri="{FF2B5EF4-FFF2-40B4-BE49-F238E27FC236}">
                      <a16:creationId xmlns:a16="http://schemas.microsoft.com/office/drawing/2014/main" id="{D54EA7D2-BD59-42CE-9E82-502F63A0435C}"/>
                    </a:ext>
                  </a:extLst>
                </p:cNvPr>
                <p:cNvSpPr/>
                <p:nvPr/>
              </p:nvSpPr>
              <p:spPr>
                <a:xfrm>
                  <a:off x="7890600" y="3137104"/>
                  <a:ext cx="303027" cy="303027"/>
                </a:xfrm>
                <a:prstGeom prst="ellipse">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0" scaled="1"/>
                  <a:tileRect/>
                </a:gra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71" name="Text Box 2">
                      <a:extLst>
                        <a:ext uri="{FF2B5EF4-FFF2-40B4-BE49-F238E27FC236}">
                          <a16:creationId xmlns:a16="http://schemas.microsoft.com/office/drawing/2014/main" id="{608CA471-129A-4D77-9F85-E070AF9832E7}"/>
                        </a:ext>
                      </a:extLst>
                    </p:cNvPr>
                    <p:cNvSpPr txBox="1">
                      <a:spLocks noChangeArrowheads="1"/>
                    </p:cNvSpPr>
                    <p:nvPr/>
                  </p:nvSpPr>
                  <p:spPr bwMode="auto">
                    <a:xfrm rot="5400000" flipH="1">
                      <a:off x="7933145" y="3118031"/>
                      <a:ext cx="272467" cy="198503"/>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b="0" i="1" smtClean="0">
                                <a:effectLst/>
                                <a:latin typeface="Cambria Math" panose="02040503050406030204" pitchFamily="18" charset="0"/>
                                <a:ea typeface="Cambria Math" panose="02040503050406030204" pitchFamily="18" charset="0"/>
                                <a:cs typeface="Times New Roman" panose="02020603050405020304" pitchFamily="18" charset="0"/>
                              </a:rPr>
                              <m:t>∆</m:t>
                            </m:r>
                            <m:r>
                              <a:rPr lang="en-US" sz="1400" b="0" i="1" smtClean="0">
                                <a:effectLst/>
                                <a:latin typeface="Cambria Math" panose="02040503050406030204" pitchFamily="18" charset="0"/>
                                <a:ea typeface="Cambria Math" panose="02040503050406030204" pitchFamily="18" charset="0"/>
                                <a:cs typeface="Times New Roman" panose="02020603050405020304" pitchFamily="18" charset="0"/>
                              </a:rPr>
                              <m:t>𝑡</m:t>
                            </m:r>
                          </m:oMath>
                        </m:oMathPara>
                      </a14:m>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71" name="Text Box 2">
                      <a:extLst>
                        <a:ext uri="{FF2B5EF4-FFF2-40B4-BE49-F238E27FC236}">
                          <a16:creationId xmlns:a16="http://schemas.microsoft.com/office/drawing/2014/main" id="{608CA471-129A-4D77-9F85-E070AF9832E7}"/>
                        </a:ext>
                      </a:extLst>
                    </p:cNvPr>
                    <p:cNvSpPr txBox="1">
                      <a:spLocks noRot="1" noChangeAspect="1" noMove="1" noResize="1" noEditPoints="1" noAdjustHandles="1" noChangeArrowheads="1" noChangeShapeType="1" noTextEdit="1"/>
                    </p:cNvSpPr>
                    <p:nvPr/>
                  </p:nvSpPr>
                  <p:spPr bwMode="auto">
                    <a:xfrm rot="5400000" flipH="1">
                      <a:off x="7933145" y="3118031"/>
                      <a:ext cx="272467" cy="198503"/>
                    </a:xfrm>
                    <a:prstGeom prst="rect">
                      <a:avLst/>
                    </a:prstGeom>
                    <a:blipFill>
                      <a:blip r:embed="rId3"/>
                      <a:stretch>
                        <a:fillRect l="-3030"/>
                      </a:stretch>
                    </a:blipFill>
                    <a:ln w="9525">
                      <a:noFill/>
                      <a:miter lim="800000"/>
                      <a:headEnd/>
                      <a:tailEnd/>
                    </a:ln>
                  </p:spPr>
                  <p:txBody>
                    <a:bodyPr/>
                    <a:lstStyle/>
                    <a:p>
                      <a:r>
                        <a:rPr lang="en-US">
                          <a:noFill/>
                        </a:rPr>
                        <a:t> </a:t>
                      </a:r>
                    </a:p>
                  </p:txBody>
                </p:sp>
              </mc:Fallback>
            </mc:AlternateContent>
          </p:grpSp>
        </p:grpSp>
        <p:sp>
          <p:nvSpPr>
            <p:cNvPr id="1388" name="Text Box 2">
              <a:extLst>
                <a:ext uri="{FF2B5EF4-FFF2-40B4-BE49-F238E27FC236}">
                  <a16:creationId xmlns:a16="http://schemas.microsoft.com/office/drawing/2014/main" id="{94905746-AB6F-4176-B9BA-AAE0F2C1B15B}"/>
                </a:ext>
              </a:extLst>
            </p:cNvPr>
            <p:cNvSpPr txBox="1">
              <a:spLocks noChangeArrowheads="1"/>
            </p:cNvSpPr>
            <p:nvPr/>
          </p:nvSpPr>
          <p:spPr bwMode="auto">
            <a:xfrm>
              <a:off x="2645162" y="3146886"/>
              <a:ext cx="1659672" cy="393423"/>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Time aware gates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27" name="Group 26">
              <a:extLst>
                <a:ext uri="{FF2B5EF4-FFF2-40B4-BE49-F238E27FC236}">
                  <a16:creationId xmlns:a16="http://schemas.microsoft.com/office/drawing/2014/main" id="{E4037D85-9574-4A68-951A-44E8A2052A84}"/>
                </a:ext>
              </a:extLst>
            </p:cNvPr>
            <p:cNvGrpSpPr/>
            <p:nvPr/>
          </p:nvGrpSpPr>
          <p:grpSpPr>
            <a:xfrm>
              <a:off x="2953773" y="3487352"/>
              <a:ext cx="1875456" cy="1394440"/>
              <a:chOff x="4064524" y="3265986"/>
              <a:chExt cx="1875456" cy="1394440"/>
            </a:xfrm>
          </p:grpSpPr>
          <p:cxnSp>
            <p:nvCxnSpPr>
              <p:cNvPr id="1419" name="Straight Arrow Connector 1418">
                <a:extLst>
                  <a:ext uri="{FF2B5EF4-FFF2-40B4-BE49-F238E27FC236}">
                    <a16:creationId xmlns:a16="http://schemas.microsoft.com/office/drawing/2014/main" id="{1E93B07C-126B-411A-BDE5-7D89E7F9ABDB}"/>
                  </a:ext>
                </a:extLst>
              </p:cNvPr>
              <p:cNvCxnSpPr>
                <a:cxnSpLocks/>
                <a:endCxn id="137" idx="2"/>
              </p:cNvCxnSpPr>
              <p:nvPr/>
            </p:nvCxnSpPr>
            <p:spPr>
              <a:xfrm>
                <a:off x="4819089" y="3797413"/>
                <a:ext cx="1040897"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nvGrpSpPr>
              <p:cNvPr id="26" name="Group 25">
                <a:extLst>
                  <a:ext uri="{FF2B5EF4-FFF2-40B4-BE49-F238E27FC236}">
                    <a16:creationId xmlns:a16="http://schemas.microsoft.com/office/drawing/2014/main" id="{BCC0F3D6-4987-44E6-85B4-5E4B575E1151}"/>
                  </a:ext>
                </a:extLst>
              </p:cNvPr>
              <p:cNvGrpSpPr/>
              <p:nvPr/>
            </p:nvGrpSpPr>
            <p:grpSpPr>
              <a:xfrm>
                <a:off x="4064524" y="3265986"/>
                <a:ext cx="1875456" cy="1394440"/>
                <a:chOff x="4064524" y="3265986"/>
                <a:chExt cx="1875456" cy="1394440"/>
              </a:xfrm>
            </p:grpSpPr>
            <p:cxnSp>
              <p:nvCxnSpPr>
                <p:cNvPr id="135" name="Straight Arrow Connector 134">
                  <a:extLst>
                    <a:ext uri="{FF2B5EF4-FFF2-40B4-BE49-F238E27FC236}">
                      <a16:creationId xmlns:a16="http://schemas.microsoft.com/office/drawing/2014/main" id="{636FFAC3-DE30-4462-8C1C-913ACF0366C5}"/>
                    </a:ext>
                  </a:extLst>
                </p:cNvPr>
                <p:cNvCxnSpPr>
                  <a:cxnSpLocks/>
                </p:cNvCxnSpPr>
                <p:nvPr/>
              </p:nvCxnSpPr>
              <p:spPr>
                <a:xfrm flipV="1">
                  <a:off x="4407812" y="3501710"/>
                  <a:ext cx="0" cy="75230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12" name="Text Box 2">
                      <a:extLst>
                        <a:ext uri="{FF2B5EF4-FFF2-40B4-BE49-F238E27FC236}">
                          <a16:creationId xmlns:a16="http://schemas.microsoft.com/office/drawing/2014/main" id="{C2375E64-49A7-484D-B7EA-6CE56F034B70}"/>
                        </a:ext>
                      </a:extLst>
                    </p:cNvPr>
                    <p:cNvSpPr txBox="1">
                      <a:spLocks noChangeArrowheads="1"/>
                    </p:cNvSpPr>
                    <p:nvPr/>
                  </p:nvSpPr>
                  <p:spPr bwMode="auto">
                    <a:xfrm>
                      <a:off x="4512035" y="3796013"/>
                      <a:ext cx="337585" cy="348876"/>
                    </a:xfrm>
                    <a:prstGeom prst="rect">
                      <a:avLst/>
                    </a:prstGeom>
                    <a:noFill/>
                    <a:ln w="9525">
                      <a:noFill/>
                      <a:miter lim="800000"/>
                      <a:headEnd/>
                      <a:tailEnd/>
                    </a:ln>
                  </p:spPr>
                  <p:txBody>
                    <a:bodyPr rot="0" vert="horz" wrap="square" lIns="91440" tIns="45720" rIns="91440" bIns="45720" anchor="t" anchorCtr="0">
                      <a:noAutofit/>
                    </a:bodyPr>
                    <a:lstStyle/>
                    <a:p>
                      <a:pPr>
                        <a:lnSpc>
                          <a:spcPct val="106000"/>
                        </a:lnSpc>
                        <a:spcAft>
                          <a:spcPts val="800"/>
                        </a:spcAft>
                      </a:pPr>
                      <a14:m>
                        <m:oMathPara xmlns:m="http://schemas.openxmlformats.org/officeDocument/2006/math">
                          <m:oMathParaPr>
                            <m:jc m:val="centerGroup"/>
                          </m:oMathParaPr>
                          <m:oMath xmlns:m="http://schemas.openxmlformats.org/officeDocument/2006/math">
                            <m:sSup>
                              <m:sSupPr>
                                <m:ctrlPr>
                                  <a:rPr lang="en-US" sz="1400" b="1" i="1" smtClean="0">
                                    <a:solidFill>
                                      <a:srgbClr val="C00000"/>
                                    </a:solidFill>
                                    <a:latin typeface="Cambria Math" panose="02040503050406030204" pitchFamily="18" charset="0"/>
                                    <a:cs typeface="Times New Roman" panose="02020603050405020304" pitchFamily="18" charset="0"/>
                                  </a:rPr>
                                </m:ctrlPr>
                              </m:sSupPr>
                              <m:e>
                                <m:r>
                                  <a:rPr lang="en-US" sz="1400" b="1" i="1" smtClean="0">
                                    <a:solidFill>
                                      <a:srgbClr val="C00000"/>
                                    </a:solidFill>
                                    <a:latin typeface="Cambria Math" panose="02040503050406030204" pitchFamily="18" charset="0"/>
                                    <a:cs typeface="Times New Roman" panose="02020603050405020304" pitchFamily="18" charset="0"/>
                                  </a:rPr>
                                  <m:t>𝒊</m:t>
                                </m:r>
                              </m:e>
                              <m:sup>
                                <m:r>
                                  <a:rPr lang="en-US" sz="1400" b="1" i="1">
                                    <a:solidFill>
                                      <a:srgbClr val="C00000"/>
                                    </a:solidFill>
                                    <a:latin typeface="Cambria Math" panose="02040503050406030204" pitchFamily="18" charset="0"/>
                                    <a:cs typeface="Times New Roman" panose="02020603050405020304" pitchFamily="18" charset="0"/>
                                  </a:rPr>
                                  <m:t>𝒕</m:t>
                                </m:r>
                              </m:sup>
                            </m:sSup>
                          </m:oMath>
                        </m:oMathPara>
                      </a14:m>
                      <a:endParaRPr lang="en-US" sz="900" b="1">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800"/>
                        </a:spcAft>
                      </a:pPr>
                      <a:r>
                        <a:rPr lang="en-US" sz="1400" kern="120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0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412" name="Text Box 2">
                      <a:extLst>
                        <a:ext uri="{FF2B5EF4-FFF2-40B4-BE49-F238E27FC236}">
                          <a16:creationId xmlns:a16="http://schemas.microsoft.com/office/drawing/2014/main" id="{C2375E64-49A7-484D-B7EA-6CE56F034B70}"/>
                        </a:ext>
                      </a:extLst>
                    </p:cNvPr>
                    <p:cNvSpPr txBox="1">
                      <a:spLocks noRot="1" noChangeAspect="1" noMove="1" noResize="1" noEditPoints="1" noAdjustHandles="1" noChangeArrowheads="1" noChangeShapeType="1" noTextEdit="1"/>
                    </p:cNvSpPr>
                    <p:nvPr/>
                  </p:nvSpPr>
                  <p:spPr bwMode="auto">
                    <a:xfrm>
                      <a:off x="4512035" y="3796013"/>
                      <a:ext cx="337585" cy="348876"/>
                    </a:xfrm>
                    <a:prstGeom prst="rect">
                      <a:avLst/>
                    </a:prstGeom>
                    <a:blipFill>
                      <a:blip r:embed="rId18"/>
                      <a:stretch>
                        <a:fillRect/>
                      </a:stretch>
                    </a:blipFill>
                    <a:ln w="9525">
                      <a:noFill/>
                      <a:miter lim="800000"/>
                      <a:headEnd/>
                      <a:tailEnd/>
                    </a:ln>
                  </p:spPr>
                  <p:txBody>
                    <a:bodyPr/>
                    <a:lstStyle/>
                    <a:p>
                      <a:r>
                        <a:rPr lang="en-US">
                          <a:noFill/>
                        </a:rPr>
                        <a:t> </a:t>
                      </a:r>
                    </a:p>
                  </p:txBody>
                </p:sp>
              </mc:Fallback>
            </mc:AlternateContent>
            <p:grpSp>
              <p:nvGrpSpPr>
                <p:cNvPr id="1413" name="Group 1412">
                  <a:extLst>
                    <a:ext uri="{FF2B5EF4-FFF2-40B4-BE49-F238E27FC236}">
                      <a16:creationId xmlns:a16="http://schemas.microsoft.com/office/drawing/2014/main" id="{82633AE1-C36F-4BEA-9E19-7AC75EF4099D}"/>
                    </a:ext>
                  </a:extLst>
                </p:cNvPr>
                <p:cNvGrpSpPr/>
                <p:nvPr/>
              </p:nvGrpSpPr>
              <p:grpSpPr>
                <a:xfrm>
                  <a:off x="4255417" y="4156159"/>
                  <a:ext cx="290730" cy="292326"/>
                  <a:chOff x="3640659" y="1997564"/>
                  <a:chExt cx="260985" cy="587714"/>
                </a:xfrm>
              </p:grpSpPr>
              <p:sp>
                <p:nvSpPr>
                  <p:cNvPr id="1425" name="Rectangle 1424">
                    <a:extLst>
                      <a:ext uri="{FF2B5EF4-FFF2-40B4-BE49-F238E27FC236}">
                        <a16:creationId xmlns:a16="http://schemas.microsoft.com/office/drawing/2014/main" id="{49236EC1-1DDE-4556-908A-FEDF260F0786}"/>
                      </a:ext>
                    </a:extLst>
                  </p:cNvPr>
                  <p:cNvSpPr/>
                  <p:nvPr/>
                </p:nvSpPr>
                <p:spPr>
                  <a:xfrm>
                    <a:off x="3676566" y="2142438"/>
                    <a:ext cx="189733" cy="391790"/>
                  </a:xfrm>
                  <a:prstGeom prst="rect">
                    <a:avLst/>
                  </a:prstGeom>
                  <a:solidFill>
                    <a:schemeClr val="accent1">
                      <a:lumMod val="40000"/>
                      <a:lumOff val="60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mc:AlternateContent xmlns:mc="http://schemas.openxmlformats.org/markup-compatibility/2006" xmlns:a14="http://schemas.microsoft.com/office/drawing/2010/main">
                <mc:Choice Requires="a14">
                  <p:sp>
                    <p:nvSpPr>
                      <p:cNvPr id="1426" name="Text Box 2">
                        <a:extLst>
                          <a:ext uri="{FF2B5EF4-FFF2-40B4-BE49-F238E27FC236}">
                            <a16:creationId xmlns:a16="http://schemas.microsoft.com/office/drawing/2014/main" id="{FD5999D8-FCDD-42E6-B2CC-33399D488D9E}"/>
                          </a:ext>
                        </a:extLst>
                      </p:cNvPr>
                      <p:cNvSpPr txBox="1">
                        <a:spLocks noChangeArrowheads="1"/>
                      </p:cNvSpPr>
                      <p:nvPr/>
                    </p:nvSpPr>
                    <p:spPr bwMode="auto">
                      <a:xfrm>
                        <a:off x="3640659" y="1997564"/>
                        <a:ext cx="260985" cy="587714"/>
                      </a:xfrm>
                      <a:prstGeom prst="rect">
                        <a:avLst/>
                      </a:prstGeom>
                      <a:noFill/>
                      <a:ln w="12700">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𝜎</m:t>
                              </m:r>
                            </m:oMath>
                          </m:oMathPara>
                        </a14:m>
                        <a:endParaRPr lang="en-US" sz="9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426" name="Text Box 2">
                        <a:extLst>
                          <a:ext uri="{FF2B5EF4-FFF2-40B4-BE49-F238E27FC236}">
                            <a16:creationId xmlns:a16="http://schemas.microsoft.com/office/drawing/2014/main" id="{FD5999D8-FCDD-42E6-B2CC-33399D488D9E}"/>
                          </a:ext>
                        </a:extLst>
                      </p:cNvPr>
                      <p:cNvSpPr txBox="1">
                        <a:spLocks noRot="1" noChangeAspect="1" noMove="1" noResize="1" noEditPoints="1" noAdjustHandles="1" noChangeArrowheads="1" noChangeShapeType="1" noTextEdit="1"/>
                      </p:cNvSpPr>
                      <p:nvPr/>
                    </p:nvSpPr>
                    <p:spPr bwMode="auto">
                      <a:xfrm>
                        <a:off x="3640659" y="1997564"/>
                        <a:ext cx="260985" cy="587714"/>
                      </a:xfrm>
                      <a:prstGeom prst="rect">
                        <a:avLst/>
                      </a:prstGeom>
                      <a:blipFill>
                        <a:blip r:embed="rId19"/>
                        <a:stretch>
                          <a:fillRect/>
                        </a:stretch>
                      </a:blipFill>
                      <a:ln w="12700">
                        <a:noFill/>
                        <a:miter lim="800000"/>
                        <a:headEnd/>
                        <a:tailEnd/>
                      </a:ln>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415" name="Text Box 2">
                      <a:extLst>
                        <a:ext uri="{FF2B5EF4-FFF2-40B4-BE49-F238E27FC236}">
                          <a16:creationId xmlns:a16="http://schemas.microsoft.com/office/drawing/2014/main" id="{ACF1FC6A-ABBE-45B7-994F-9B22BF2116E1}"/>
                        </a:ext>
                      </a:extLst>
                    </p:cNvPr>
                    <p:cNvSpPr txBox="1">
                      <a:spLocks noChangeArrowheads="1"/>
                    </p:cNvSpPr>
                    <p:nvPr/>
                  </p:nvSpPr>
                  <p:spPr bwMode="auto">
                    <a:xfrm>
                      <a:off x="4064524" y="3781263"/>
                      <a:ext cx="344651" cy="336229"/>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400" b="1" i="1" kern="1200" smtClean="0">
                                    <a:solidFill>
                                      <a:srgbClr val="C00000"/>
                                    </a:solidFill>
                                    <a:effectLst/>
                                    <a:latin typeface="Cambria Math" panose="02040503050406030204" pitchFamily="18" charset="0"/>
                                    <a:cs typeface="Times New Roman" panose="02020603050405020304" pitchFamily="18" charset="0"/>
                                  </a:rPr>
                                </m:ctrlPr>
                              </m:sSupPr>
                              <m:e>
                                <m:r>
                                  <a:rPr lang="en-US" sz="1400" b="1" i="1" kern="1200" smtClean="0">
                                    <a:solidFill>
                                      <a:srgbClr val="C00000"/>
                                    </a:solidFill>
                                    <a:effectLst/>
                                    <a:latin typeface="Cambria Math" panose="02040503050406030204" pitchFamily="18" charset="0"/>
                                    <a:cs typeface="Times New Roman" panose="02020603050405020304" pitchFamily="18" charset="0"/>
                                  </a:rPr>
                                  <m:t>𝒇</m:t>
                                </m:r>
                              </m:e>
                              <m:sup>
                                <m:r>
                                  <a:rPr lang="en-US" sz="1400" b="1" i="1" kern="1200" smtClean="0">
                                    <a:solidFill>
                                      <a:srgbClr val="C00000"/>
                                    </a:solidFill>
                                    <a:effectLst/>
                                    <a:latin typeface="Cambria Math" panose="02040503050406030204" pitchFamily="18" charset="0"/>
                                    <a:cs typeface="Times New Roman" panose="02020603050405020304" pitchFamily="18" charset="0"/>
                                  </a:rPr>
                                  <m:t>𝒕</m:t>
                                </m:r>
                              </m:sup>
                            </m:sSup>
                          </m:oMath>
                        </m:oMathPara>
                      </a14:m>
                      <a:endParaRPr lang="en-US" sz="900" b="1">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415" name="Text Box 2">
                      <a:extLst>
                        <a:ext uri="{FF2B5EF4-FFF2-40B4-BE49-F238E27FC236}">
                          <a16:creationId xmlns:a16="http://schemas.microsoft.com/office/drawing/2014/main" id="{ACF1FC6A-ABBE-45B7-994F-9B22BF2116E1}"/>
                        </a:ext>
                      </a:extLst>
                    </p:cNvPr>
                    <p:cNvSpPr txBox="1">
                      <a:spLocks noRot="1" noChangeAspect="1" noMove="1" noResize="1" noEditPoints="1" noAdjustHandles="1" noChangeArrowheads="1" noChangeShapeType="1" noTextEdit="1"/>
                    </p:cNvSpPr>
                    <p:nvPr/>
                  </p:nvSpPr>
                  <p:spPr bwMode="auto">
                    <a:xfrm>
                      <a:off x="4064524" y="3781263"/>
                      <a:ext cx="344651" cy="336229"/>
                    </a:xfrm>
                    <a:prstGeom prst="rect">
                      <a:avLst/>
                    </a:prstGeom>
                    <a:blipFill>
                      <a:blip r:embed="rId20"/>
                      <a:stretch>
                        <a:fillRect/>
                      </a:stretch>
                    </a:blipFill>
                    <a:ln w="9525">
                      <a:noFill/>
                      <a:miter lim="800000"/>
                      <a:headEnd/>
                      <a:tailEnd/>
                    </a:ln>
                  </p:spPr>
                  <p:txBody>
                    <a:bodyPr/>
                    <a:lstStyle/>
                    <a:p>
                      <a:r>
                        <a:rPr lang="en-US">
                          <a:noFill/>
                        </a:rPr>
                        <a:t> </a:t>
                      </a:r>
                    </a:p>
                  </p:txBody>
                </p:sp>
              </mc:Fallback>
            </mc:AlternateContent>
            <p:sp>
              <p:nvSpPr>
                <p:cNvPr id="1405" name="Rectangle: Rounded Corners 1404">
                  <a:extLst>
                    <a:ext uri="{FF2B5EF4-FFF2-40B4-BE49-F238E27FC236}">
                      <a16:creationId xmlns:a16="http://schemas.microsoft.com/office/drawing/2014/main" id="{D2254686-E62C-487B-A1B6-6137C39C0EDA}"/>
                    </a:ext>
                  </a:extLst>
                </p:cNvPr>
                <p:cNvSpPr/>
                <p:nvPr/>
              </p:nvSpPr>
              <p:spPr>
                <a:xfrm>
                  <a:off x="4064524" y="3265986"/>
                  <a:ext cx="1003480" cy="1298171"/>
                </a:xfrm>
                <a:prstGeom prst="roundRect">
                  <a:avLst>
                    <a:gd name="adj" fmla="val 9364"/>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4" name="Flowchart: Summing Junction 133">
                  <a:extLst>
                    <a:ext uri="{FF2B5EF4-FFF2-40B4-BE49-F238E27FC236}">
                      <a16:creationId xmlns:a16="http://schemas.microsoft.com/office/drawing/2014/main" id="{C9A5C276-B083-485E-A019-1404E9163422}"/>
                    </a:ext>
                  </a:extLst>
                </p:cNvPr>
                <p:cNvSpPr/>
                <p:nvPr/>
              </p:nvSpPr>
              <p:spPr>
                <a:xfrm>
                  <a:off x="4327535" y="3322402"/>
                  <a:ext cx="170983" cy="165348"/>
                </a:xfrm>
                <a:prstGeom prst="flowChartSummingJunction">
                  <a:avLst/>
                </a:prstGeom>
                <a:solidFill>
                  <a:schemeClr val="bg1"/>
                </a:solidFill>
                <a:ln w="12700">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p:nvGrpSpPr>
                <p:cNvPr id="155" name="Group 154">
                  <a:extLst>
                    <a:ext uri="{FF2B5EF4-FFF2-40B4-BE49-F238E27FC236}">
                      <a16:creationId xmlns:a16="http://schemas.microsoft.com/office/drawing/2014/main" id="{B530A66F-495B-4E84-93AC-16A08EC09D1E}"/>
                    </a:ext>
                  </a:extLst>
                </p:cNvPr>
                <p:cNvGrpSpPr/>
                <p:nvPr/>
              </p:nvGrpSpPr>
              <p:grpSpPr>
                <a:xfrm>
                  <a:off x="4673413" y="4156160"/>
                  <a:ext cx="290730" cy="292326"/>
                  <a:chOff x="3638522" y="1997566"/>
                  <a:chExt cx="260985" cy="587714"/>
                </a:xfrm>
              </p:grpSpPr>
              <p:sp>
                <p:nvSpPr>
                  <p:cNvPr id="156" name="Rectangle 155">
                    <a:extLst>
                      <a:ext uri="{FF2B5EF4-FFF2-40B4-BE49-F238E27FC236}">
                        <a16:creationId xmlns:a16="http://schemas.microsoft.com/office/drawing/2014/main" id="{32A524E9-028C-4CFC-B265-8EFE5CD015D2}"/>
                      </a:ext>
                    </a:extLst>
                  </p:cNvPr>
                  <p:cNvSpPr/>
                  <p:nvPr/>
                </p:nvSpPr>
                <p:spPr>
                  <a:xfrm>
                    <a:off x="3676566" y="2142438"/>
                    <a:ext cx="189733" cy="391790"/>
                  </a:xfrm>
                  <a:prstGeom prst="rect">
                    <a:avLst/>
                  </a:prstGeom>
                  <a:solidFill>
                    <a:schemeClr val="accent1">
                      <a:lumMod val="40000"/>
                      <a:lumOff val="60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mc:AlternateContent xmlns:mc="http://schemas.openxmlformats.org/markup-compatibility/2006" xmlns:a14="http://schemas.microsoft.com/office/drawing/2010/main">
                <mc:Choice Requires="a14">
                  <p:sp>
                    <p:nvSpPr>
                      <p:cNvPr id="157" name="Text Box 2">
                        <a:extLst>
                          <a:ext uri="{FF2B5EF4-FFF2-40B4-BE49-F238E27FC236}">
                            <a16:creationId xmlns:a16="http://schemas.microsoft.com/office/drawing/2014/main" id="{CA21908B-57F8-4866-8044-A6D07101426C}"/>
                          </a:ext>
                        </a:extLst>
                      </p:cNvPr>
                      <p:cNvSpPr txBox="1">
                        <a:spLocks noChangeArrowheads="1"/>
                      </p:cNvSpPr>
                      <p:nvPr/>
                    </p:nvSpPr>
                    <p:spPr bwMode="auto">
                      <a:xfrm>
                        <a:off x="3638522" y="1997566"/>
                        <a:ext cx="260985" cy="587714"/>
                      </a:xfrm>
                      <a:prstGeom prst="rect">
                        <a:avLst/>
                      </a:prstGeom>
                      <a:noFill/>
                      <a:ln w="12700">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𝜎</m:t>
                              </m:r>
                            </m:oMath>
                          </m:oMathPara>
                        </a14:m>
                        <a:endParaRPr lang="en-US" sz="9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57" name="Text Box 2">
                        <a:extLst>
                          <a:ext uri="{FF2B5EF4-FFF2-40B4-BE49-F238E27FC236}">
                            <a16:creationId xmlns:a16="http://schemas.microsoft.com/office/drawing/2014/main" id="{CA21908B-57F8-4866-8044-A6D07101426C}"/>
                          </a:ext>
                        </a:extLst>
                      </p:cNvPr>
                      <p:cNvSpPr txBox="1">
                        <a:spLocks noRot="1" noChangeAspect="1" noMove="1" noResize="1" noEditPoints="1" noAdjustHandles="1" noChangeArrowheads="1" noChangeShapeType="1" noTextEdit="1"/>
                      </p:cNvSpPr>
                      <p:nvPr/>
                    </p:nvSpPr>
                    <p:spPr bwMode="auto">
                      <a:xfrm>
                        <a:off x="3638522" y="1997566"/>
                        <a:ext cx="260985" cy="587714"/>
                      </a:xfrm>
                      <a:prstGeom prst="rect">
                        <a:avLst/>
                      </a:prstGeom>
                      <a:blipFill>
                        <a:blip r:embed="rId21"/>
                        <a:stretch>
                          <a:fillRect/>
                        </a:stretch>
                      </a:blipFill>
                      <a:ln w="12700">
                        <a:noFill/>
                        <a:miter lim="800000"/>
                        <a:headEnd/>
                        <a:tailEnd/>
                      </a:ln>
                    </p:spPr>
                    <p:txBody>
                      <a:bodyPr/>
                      <a:lstStyle/>
                      <a:p>
                        <a:r>
                          <a:rPr lang="en-US">
                            <a:noFill/>
                          </a:rPr>
                          <a:t> </a:t>
                        </a:r>
                      </a:p>
                    </p:txBody>
                  </p:sp>
                </mc:Fallback>
              </mc:AlternateContent>
            </p:grpSp>
            <p:cxnSp>
              <p:nvCxnSpPr>
                <p:cNvPr id="159" name="Straight Connector 158">
                  <a:extLst>
                    <a:ext uri="{FF2B5EF4-FFF2-40B4-BE49-F238E27FC236}">
                      <a16:creationId xmlns:a16="http://schemas.microsoft.com/office/drawing/2014/main" id="{4E13E33A-A688-4F02-8869-B4ED5659CD0A}"/>
                    </a:ext>
                  </a:extLst>
                </p:cNvPr>
                <p:cNvCxnSpPr>
                  <a:cxnSpLocks/>
                </p:cNvCxnSpPr>
                <p:nvPr/>
              </p:nvCxnSpPr>
              <p:spPr>
                <a:xfrm flipV="1">
                  <a:off x="4819089" y="3796013"/>
                  <a:ext cx="0" cy="438348"/>
                </a:xfrm>
                <a:prstGeom prst="line">
                  <a:avLst/>
                </a:prstGeom>
                <a:ln w="12700"/>
              </p:spPr>
              <p:style>
                <a:lnRef idx="1">
                  <a:schemeClr val="dk1"/>
                </a:lnRef>
                <a:fillRef idx="0">
                  <a:schemeClr val="dk1"/>
                </a:fillRef>
                <a:effectRef idx="0">
                  <a:schemeClr val="dk1"/>
                </a:effectRef>
                <a:fontRef idx="minor">
                  <a:schemeClr val="tx1"/>
                </a:fontRef>
              </p:style>
            </p:cxnSp>
            <p:grpSp>
              <p:nvGrpSpPr>
                <p:cNvPr id="14" name="Group 13">
                  <a:extLst>
                    <a:ext uri="{FF2B5EF4-FFF2-40B4-BE49-F238E27FC236}">
                      <a16:creationId xmlns:a16="http://schemas.microsoft.com/office/drawing/2014/main" id="{4D9565E5-63BA-4E13-B6AF-D839048B18D1}"/>
                    </a:ext>
                  </a:extLst>
                </p:cNvPr>
                <p:cNvGrpSpPr/>
                <p:nvPr/>
              </p:nvGrpSpPr>
              <p:grpSpPr>
                <a:xfrm>
                  <a:off x="4340213" y="4420974"/>
                  <a:ext cx="1599767" cy="239452"/>
                  <a:chOff x="7708981" y="2449223"/>
                  <a:chExt cx="1599767" cy="239452"/>
                </a:xfrm>
              </p:grpSpPr>
              <p:grpSp>
                <p:nvGrpSpPr>
                  <p:cNvPr id="18" name="Group 17">
                    <a:extLst>
                      <a:ext uri="{FF2B5EF4-FFF2-40B4-BE49-F238E27FC236}">
                        <a16:creationId xmlns:a16="http://schemas.microsoft.com/office/drawing/2014/main" id="{07588A39-640D-4C87-9F4C-EFF6132EB77B}"/>
                      </a:ext>
                    </a:extLst>
                  </p:cNvPr>
                  <p:cNvGrpSpPr/>
                  <p:nvPr/>
                </p:nvGrpSpPr>
                <p:grpSpPr>
                  <a:xfrm>
                    <a:off x="7708981" y="2449223"/>
                    <a:ext cx="1599767" cy="235935"/>
                    <a:chOff x="7768997" y="2449223"/>
                    <a:chExt cx="595263" cy="235935"/>
                  </a:xfrm>
                </p:grpSpPr>
                <p:cxnSp>
                  <p:nvCxnSpPr>
                    <p:cNvPr id="1409" name="Straight Arrow Connector 1408">
                      <a:extLst>
                        <a:ext uri="{FF2B5EF4-FFF2-40B4-BE49-F238E27FC236}">
                          <a16:creationId xmlns:a16="http://schemas.microsoft.com/office/drawing/2014/main" id="{46C47A14-0D84-4A60-9AC9-3C22D9F7514E}"/>
                        </a:ext>
                      </a:extLst>
                    </p:cNvPr>
                    <p:cNvCxnSpPr>
                      <a:cxnSpLocks/>
                    </p:cNvCxnSpPr>
                    <p:nvPr/>
                  </p:nvCxnSpPr>
                  <p:spPr>
                    <a:xfrm flipV="1">
                      <a:off x="8364260" y="2461614"/>
                      <a:ext cx="0" cy="219918"/>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1410" name="Straight Connector 1409">
                      <a:extLst>
                        <a:ext uri="{FF2B5EF4-FFF2-40B4-BE49-F238E27FC236}">
                          <a16:creationId xmlns:a16="http://schemas.microsoft.com/office/drawing/2014/main" id="{673F6933-0C55-44BD-B2CE-D54F23BC9CCC}"/>
                        </a:ext>
                      </a:extLst>
                    </p:cNvPr>
                    <p:cNvCxnSpPr>
                      <a:cxnSpLocks/>
                    </p:cNvCxnSpPr>
                    <p:nvPr/>
                  </p:nvCxnSpPr>
                  <p:spPr>
                    <a:xfrm>
                      <a:off x="7768997" y="2681532"/>
                      <a:ext cx="595205"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411" name="Straight Arrow Connector 1410">
                      <a:extLst>
                        <a:ext uri="{FF2B5EF4-FFF2-40B4-BE49-F238E27FC236}">
                          <a16:creationId xmlns:a16="http://schemas.microsoft.com/office/drawing/2014/main" id="{0A961E55-3B91-4E3A-B46D-BA9BCC71D28D}"/>
                        </a:ext>
                      </a:extLst>
                    </p:cNvPr>
                    <p:cNvCxnSpPr/>
                    <p:nvPr/>
                  </p:nvCxnSpPr>
                  <p:spPr>
                    <a:xfrm flipV="1">
                      <a:off x="7769240" y="2449223"/>
                      <a:ext cx="0" cy="235935"/>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cxnSp>
                <p:nvCxnSpPr>
                  <p:cNvPr id="88" name="Straight Arrow Connector 87">
                    <a:extLst>
                      <a:ext uri="{FF2B5EF4-FFF2-40B4-BE49-F238E27FC236}">
                        <a16:creationId xmlns:a16="http://schemas.microsoft.com/office/drawing/2014/main" id="{62A0751D-F7A5-47CD-97E2-1EF977DC6A98}"/>
                      </a:ext>
                    </a:extLst>
                  </p:cNvPr>
                  <p:cNvCxnSpPr/>
                  <p:nvPr/>
                </p:nvCxnSpPr>
                <p:spPr>
                  <a:xfrm flipV="1">
                    <a:off x="8249957" y="2452740"/>
                    <a:ext cx="0" cy="235935"/>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grpSp>
        </p:grpSp>
      </p:grpSp>
      <p:grpSp>
        <p:nvGrpSpPr>
          <p:cNvPr id="30" name="Group 29">
            <a:extLst>
              <a:ext uri="{FF2B5EF4-FFF2-40B4-BE49-F238E27FC236}">
                <a16:creationId xmlns:a16="http://schemas.microsoft.com/office/drawing/2014/main" id="{31CC87CD-B523-43F7-8125-7DFAE8F68F9A}"/>
              </a:ext>
            </a:extLst>
          </p:cNvPr>
          <p:cNvGrpSpPr/>
          <p:nvPr/>
        </p:nvGrpSpPr>
        <p:grpSpPr>
          <a:xfrm>
            <a:off x="4491486" y="3551315"/>
            <a:ext cx="690020" cy="1137044"/>
            <a:chOff x="5135512" y="3323599"/>
            <a:chExt cx="690020" cy="1137044"/>
          </a:xfrm>
        </p:grpSpPr>
        <p:sp>
          <p:nvSpPr>
            <p:cNvPr id="1421" name="Rectangle 1420">
              <a:extLst>
                <a:ext uri="{FF2B5EF4-FFF2-40B4-BE49-F238E27FC236}">
                  <a16:creationId xmlns:a16="http://schemas.microsoft.com/office/drawing/2014/main" id="{26E01A00-1DEF-4C6A-906A-BF13317E4878}"/>
                </a:ext>
              </a:extLst>
            </p:cNvPr>
            <p:cNvSpPr/>
            <p:nvPr/>
          </p:nvSpPr>
          <p:spPr>
            <a:xfrm>
              <a:off x="5228555" y="4234938"/>
              <a:ext cx="499831" cy="194798"/>
            </a:xfrm>
            <a:prstGeom prst="rect">
              <a:avLst/>
            </a:prstGeom>
            <a:solidFill>
              <a:schemeClr val="accent6">
                <a:lumMod val="40000"/>
                <a:lumOff val="60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sp>
          <p:nvSpPr>
            <p:cNvPr id="137" name="Flowchart: Summing Junction 136">
              <a:extLst>
                <a:ext uri="{FF2B5EF4-FFF2-40B4-BE49-F238E27FC236}">
                  <a16:creationId xmlns:a16="http://schemas.microsoft.com/office/drawing/2014/main" id="{91D2C0C8-C1A6-4834-8385-26DA3A2C25FB}"/>
                </a:ext>
              </a:extLst>
            </p:cNvPr>
            <p:cNvSpPr/>
            <p:nvPr/>
          </p:nvSpPr>
          <p:spPr>
            <a:xfrm>
              <a:off x="5393261" y="3708389"/>
              <a:ext cx="170983" cy="165348"/>
            </a:xfrm>
            <a:prstGeom prst="flowChartSummingJunction">
              <a:avLst/>
            </a:prstGeom>
            <a:solidFill>
              <a:schemeClr val="bg1"/>
            </a:solidFill>
            <a:ln w="12700">
              <a:solidFill>
                <a:srgbClr val="C0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sp>
          <p:nvSpPr>
            <p:cNvPr id="138" name="Flowchart: Or 137">
              <a:extLst>
                <a:ext uri="{FF2B5EF4-FFF2-40B4-BE49-F238E27FC236}">
                  <a16:creationId xmlns:a16="http://schemas.microsoft.com/office/drawing/2014/main" id="{E16E33EE-4E33-4E70-90EA-D4A9B388B682}"/>
                </a:ext>
              </a:extLst>
            </p:cNvPr>
            <p:cNvSpPr/>
            <p:nvPr/>
          </p:nvSpPr>
          <p:spPr>
            <a:xfrm>
              <a:off x="5398024" y="3323599"/>
              <a:ext cx="169714" cy="165348"/>
            </a:xfrm>
            <a:prstGeom prst="flowChartOr">
              <a:avLst/>
            </a:prstGeom>
            <a:solidFill>
              <a:schemeClr val="bg1"/>
            </a:solidFill>
            <a:ln w="12700">
              <a:solidFill>
                <a:srgbClr val="0070C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mc:AlternateContent xmlns:mc="http://schemas.openxmlformats.org/markup-compatibility/2006" xmlns:a14="http://schemas.microsoft.com/office/drawing/2010/main">
          <mc:Choice Requires="a14">
            <p:sp>
              <p:nvSpPr>
                <p:cNvPr id="139" name="Text Box 2">
                  <a:extLst>
                    <a:ext uri="{FF2B5EF4-FFF2-40B4-BE49-F238E27FC236}">
                      <a16:creationId xmlns:a16="http://schemas.microsoft.com/office/drawing/2014/main" id="{67E5775D-D0DC-4190-AA90-D26E57D7A50D}"/>
                    </a:ext>
                  </a:extLst>
                </p:cNvPr>
                <p:cNvSpPr txBox="1">
                  <a:spLocks noChangeArrowheads="1"/>
                </p:cNvSpPr>
                <p:nvPr/>
              </p:nvSpPr>
              <p:spPr bwMode="auto">
                <a:xfrm>
                  <a:off x="5137995" y="4174552"/>
                  <a:ext cx="687537" cy="286091"/>
                </a:xfrm>
                <a:prstGeom prst="rect">
                  <a:avLst/>
                </a:prstGeom>
                <a:noFill/>
                <a:ln w="12700">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𝑡𝑎𝑛h</m:t>
                        </m:r>
                      </m:oMath>
                    </m:oMathPara>
                  </a14:m>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39" name="Text Box 2">
                  <a:extLst>
                    <a:ext uri="{FF2B5EF4-FFF2-40B4-BE49-F238E27FC236}">
                      <a16:creationId xmlns:a16="http://schemas.microsoft.com/office/drawing/2014/main" id="{67E5775D-D0DC-4190-AA90-D26E57D7A50D}"/>
                    </a:ext>
                  </a:extLst>
                </p:cNvPr>
                <p:cNvSpPr txBox="1">
                  <a:spLocks noRot="1" noChangeAspect="1" noMove="1" noResize="1" noEditPoints="1" noAdjustHandles="1" noChangeArrowheads="1" noChangeShapeType="1" noTextEdit="1"/>
                </p:cNvSpPr>
                <p:nvPr/>
              </p:nvSpPr>
              <p:spPr bwMode="auto">
                <a:xfrm>
                  <a:off x="5137995" y="4174552"/>
                  <a:ext cx="687537" cy="286091"/>
                </a:xfrm>
                <a:prstGeom prst="rect">
                  <a:avLst/>
                </a:prstGeom>
                <a:blipFill>
                  <a:blip r:embed="rId22"/>
                  <a:stretch>
                    <a:fillRect/>
                  </a:stretch>
                </a:blipFill>
                <a:ln w="12700">
                  <a:noFill/>
                  <a:miter lim="800000"/>
                  <a:headEnd/>
                  <a:tailEnd/>
                </a:ln>
              </p:spPr>
              <p:txBody>
                <a:bodyPr/>
                <a:lstStyle/>
                <a:p>
                  <a:r>
                    <a:rPr lang="en-US">
                      <a:noFill/>
                    </a:rPr>
                    <a:t> </a:t>
                  </a:r>
                </a:p>
              </p:txBody>
            </p:sp>
          </mc:Fallback>
        </mc:AlternateContent>
        <p:cxnSp>
          <p:nvCxnSpPr>
            <p:cNvPr id="140" name="Straight Arrow Connector 139">
              <a:extLst>
                <a:ext uri="{FF2B5EF4-FFF2-40B4-BE49-F238E27FC236}">
                  <a16:creationId xmlns:a16="http://schemas.microsoft.com/office/drawing/2014/main" id="{72D71F90-EF56-4327-8471-540CF8414355}"/>
                </a:ext>
              </a:extLst>
            </p:cNvPr>
            <p:cNvCxnSpPr>
              <a:cxnSpLocks/>
            </p:cNvCxnSpPr>
            <p:nvPr/>
          </p:nvCxnSpPr>
          <p:spPr>
            <a:xfrm flipV="1">
              <a:off x="5476174" y="3876229"/>
              <a:ext cx="0" cy="363847"/>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141" name="Straight Arrow Connector 140">
              <a:extLst>
                <a:ext uri="{FF2B5EF4-FFF2-40B4-BE49-F238E27FC236}">
                  <a16:creationId xmlns:a16="http://schemas.microsoft.com/office/drawing/2014/main" id="{A26B918E-3D05-423A-9254-BAF943F537BA}"/>
                </a:ext>
              </a:extLst>
            </p:cNvPr>
            <p:cNvCxnSpPr/>
            <p:nvPr/>
          </p:nvCxnSpPr>
          <p:spPr>
            <a:xfrm flipV="1">
              <a:off x="5481126" y="3500571"/>
              <a:ext cx="0" cy="196995"/>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76" name="Text Box 2">
                  <a:extLst>
                    <a:ext uri="{FF2B5EF4-FFF2-40B4-BE49-F238E27FC236}">
                      <a16:creationId xmlns:a16="http://schemas.microsoft.com/office/drawing/2014/main" id="{E9EA3517-E033-40DE-A376-B1FB297E3A09}"/>
                    </a:ext>
                  </a:extLst>
                </p:cNvPr>
                <p:cNvSpPr txBox="1">
                  <a:spLocks noChangeArrowheads="1"/>
                </p:cNvSpPr>
                <p:nvPr/>
              </p:nvSpPr>
              <p:spPr bwMode="auto">
                <a:xfrm>
                  <a:off x="5135512" y="3928185"/>
                  <a:ext cx="337585" cy="348876"/>
                </a:xfrm>
                <a:prstGeom prst="rect">
                  <a:avLst/>
                </a:prstGeom>
                <a:noFill/>
                <a:ln w="9525">
                  <a:noFill/>
                  <a:miter lim="800000"/>
                  <a:headEnd/>
                  <a:tailEnd/>
                </a:ln>
              </p:spPr>
              <p:txBody>
                <a:bodyPr rot="0" vert="horz" wrap="square" lIns="91440" tIns="45720" rIns="91440" bIns="45720" anchor="t" anchorCtr="0">
                  <a:noAutofit/>
                </a:bodyPr>
                <a:lstStyle/>
                <a:p>
                  <a:pPr>
                    <a:lnSpc>
                      <a:spcPct val="106000"/>
                    </a:lnSpc>
                    <a:spcAft>
                      <a:spcPts val="800"/>
                    </a:spcAft>
                  </a:pPr>
                  <a14:m>
                    <m:oMathPara xmlns:m="http://schemas.openxmlformats.org/officeDocument/2006/math">
                      <m:oMathParaPr>
                        <m:jc m:val="centerGroup"/>
                      </m:oMathParaPr>
                      <m:oMath xmlns:m="http://schemas.openxmlformats.org/officeDocument/2006/math">
                        <m:sSup>
                          <m:sSupPr>
                            <m:ctrlPr>
                              <a:rPr lang="en-US" sz="1400" i="1" smtClean="0">
                                <a:solidFill>
                                  <a:srgbClr val="000000"/>
                                </a:solidFill>
                                <a:latin typeface="Cambria Math" panose="02040503050406030204" pitchFamily="18" charset="0"/>
                                <a:cs typeface="Times New Roman" panose="02020603050405020304" pitchFamily="18" charset="0"/>
                              </a:rPr>
                            </m:ctrlPr>
                          </m:sSupPr>
                          <m:e>
                            <m:acc>
                              <m:accPr>
                                <m:chr m:val="̃"/>
                                <m:ctrlPr>
                                  <a:rPr lang="en-US" sz="1400" i="1" smtClean="0">
                                    <a:solidFill>
                                      <a:srgbClr val="000000"/>
                                    </a:solidFill>
                                    <a:latin typeface="Cambria Math" panose="02040503050406030204" pitchFamily="18" charset="0"/>
                                    <a:cs typeface="Times New Roman" panose="02020603050405020304" pitchFamily="18" charset="0"/>
                                  </a:rPr>
                                </m:ctrlPr>
                              </m:accPr>
                              <m:e>
                                <m:r>
                                  <a:rPr lang="en-US" sz="1400" b="0" i="1" smtClean="0">
                                    <a:solidFill>
                                      <a:srgbClr val="000000"/>
                                    </a:solidFill>
                                    <a:latin typeface="Cambria Math" panose="02040503050406030204" pitchFamily="18" charset="0"/>
                                    <a:cs typeface="Times New Roman" panose="02020603050405020304" pitchFamily="18" charset="0"/>
                                  </a:rPr>
                                  <m:t>𝑐</m:t>
                                </m:r>
                              </m:e>
                            </m:acc>
                          </m:e>
                          <m:sup>
                            <m:r>
                              <a:rPr lang="en-US" sz="1400" i="1">
                                <a:solidFill>
                                  <a:srgbClr val="000000"/>
                                </a:solidFill>
                                <a:latin typeface="Cambria Math" panose="02040503050406030204" pitchFamily="18" charset="0"/>
                                <a:cs typeface="Times New Roman" panose="02020603050405020304" pitchFamily="18" charset="0"/>
                              </a:rPr>
                              <m:t>𝑡</m:t>
                            </m:r>
                          </m:sup>
                        </m:sSup>
                      </m:oMath>
                    </m:oMathPara>
                  </a14:m>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800"/>
                    </a:spcAft>
                  </a:pPr>
                  <a:r>
                    <a:rPr lang="en-US"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76" name="Text Box 2">
                  <a:extLst>
                    <a:ext uri="{FF2B5EF4-FFF2-40B4-BE49-F238E27FC236}">
                      <a16:creationId xmlns:a16="http://schemas.microsoft.com/office/drawing/2014/main" id="{E9EA3517-E033-40DE-A376-B1FB297E3A09}"/>
                    </a:ext>
                  </a:extLst>
                </p:cNvPr>
                <p:cNvSpPr txBox="1">
                  <a:spLocks noRot="1" noChangeAspect="1" noMove="1" noResize="1" noEditPoints="1" noAdjustHandles="1" noChangeArrowheads="1" noChangeShapeType="1" noTextEdit="1"/>
                </p:cNvSpPr>
                <p:nvPr/>
              </p:nvSpPr>
              <p:spPr bwMode="auto">
                <a:xfrm>
                  <a:off x="5135512" y="3928185"/>
                  <a:ext cx="337585" cy="348876"/>
                </a:xfrm>
                <a:prstGeom prst="rect">
                  <a:avLst/>
                </a:prstGeom>
                <a:blipFill>
                  <a:blip r:embed="rId23"/>
                  <a:stretch>
                    <a:fillRect r="-10714"/>
                  </a:stretch>
                </a:blipFill>
                <a:ln w="9525">
                  <a:noFill/>
                  <a:miter lim="800000"/>
                  <a:headEnd/>
                  <a:tailEnd/>
                </a:ln>
              </p:spPr>
              <p:txBody>
                <a:bodyPr/>
                <a:lstStyle/>
                <a:p>
                  <a:r>
                    <a:rPr lang="en-US">
                      <a:noFill/>
                    </a:rPr>
                    <a:t> </a:t>
                  </a:r>
                </a:p>
              </p:txBody>
            </p:sp>
          </mc:Fallback>
        </mc:AlternateContent>
      </p:grpSp>
      <p:grpSp>
        <p:nvGrpSpPr>
          <p:cNvPr id="37" name="Group 36">
            <a:extLst>
              <a:ext uri="{FF2B5EF4-FFF2-40B4-BE49-F238E27FC236}">
                <a16:creationId xmlns:a16="http://schemas.microsoft.com/office/drawing/2014/main" id="{B4869B30-5D19-42C1-8A2E-42AB0570AD3D}"/>
              </a:ext>
            </a:extLst>
          </p:cNvPr>
          <p:cNvGrpSpPr/>
          <p:nvPr/>
        </p:nvGrpSpPr>
        <p:grpSpPr>
          <a:xfrm>
            <a:off x="7513314" y="2744683"/>
            <a:ext cx="4428970" cy="2694379"/>
            <a:chOff x="7421786" y="2660863"/>
            <a:chExt cx="4428970" cy="2694379"/>
          </a:xfrm>
        </p:grpSpPr>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5F9F307C-E103-41B0-A0CA-FB87C2428418}"/>
                    </a:ext>
                  </a:extLst>
                </p:cNvPr>
                <p:cNvSpPr txBox="1"/>
                <p:nvPr/>
              </p:nvSpPr>
              <p:spPr>
                <a:xfrm>
                  <a:off x="7958580" y="4980268"/>
                  <a:ext cx="3892176" cy="374974"/>
                </a:xfrm>
                <a:prstGeom prst="rect">
                  <a:avLst/>
                </a:prstGeom>
                <a:solidFill>
                  <a:schemeClr val="bg1"/>
                </a:solidFill>
              </p:spPr>
              <p:txBody>
                <a:bodyPr wrap="square" rtlCol="0">
                  <a:spAutoFit/>
                </a:bodyPr>
                <a:lstStyle/>
                <a:p>
                  <a:pPr/>
                  <a14:m>
                    <m:oMathPara xmlns:m="http://schemas.openxmlformats.org/officeDocument/2006/math">
                      <m:oMathParaPr>
                        <m:jc m:val="left"/>
                      </m:oMathParaPr>
                      <m:oMath xmlns:m="http://schemas.openxmlformats.org/officeDocument/2006/math">
                        <m:sSup>
                          <m:sSupPr>
                            <m:ctrlPr>
                              <a:rPr lang="en-US" sz="1600" b="1" i="1" smtClean="0">
                                <a:solidFill>
                                  <a:srgbClr val="C00000"/>
                                </a:solidFill>
                                <a:latin typeface="Cambria Math" panose="02040503050406030204" pitchFamily="18" charset="0"/>
                              </a:rPr>
                            </m:ctrlPr>
                          </m:sSupPr>
                          <m:e>
                            <m:r>
                              <a:rPr lang="en-US" sz="1600" b="1" i="1" smtClean="0">
                                <a:solidFill>
                                  <a:srgbClr val="C00000"/>
                                </a:solidFill>
                                <a:latin typeface="Cambria Math" panose="02040503050406030204" pitchFamily="18" charset="0"/>
                              </a:rPr>
                              <m:t>𝒊</m:t>
                            </m:r>
                          </m:e>
                          <m:sup>
                            <m:r>
                              <a:rPr lang="en-US" sz="1600" b="1" i="1">
                                <a:solidFill>
                                  <a:srgbClr val="C00000"/>
                                </a:solidFill>
                                <a:latin typeface="Cambria Math" panose="02040503050406030204" pitchFamily="18" charset="0"/>
                                <a:ea typeface="Cambria Math" panose="02040503050406030204" pitchFamily="18" charset="0"/>
                              </a:rPr>
                              <m:t>𝒕</m:t>
                            </m:r>
                          </m:sup>
                        </m:sSup>
                        <m:r>
                          <a:rPr lang="en-US" sz="1600" i="1">
                            <a:latin typeface="Cambria Math" panose="02040503050406030204" pitchFamily="18" charset="0"/>
                          </a:rPr>
                          <m:t>=</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1−</m:t>
                            </m:r>
                            <m:sSup>
                              <m:sSupPr>
                                <m:ctrlPr>
                                  <a:rPr lang="en-US" sz="1600" i="1">
                                    <a:latin typeface="Cambria Math" panose="02040503050406030204" pitchFamily="18" charset="0"/>
                                  </a:rPr>
                                </m:ctrlPr>
                              </m:sSupPr>
                              <m:e>
                                <m:r>
                                  <a:rPr lang="en-US" sz="1600" i="1">
                                    <a:latin typeface="Cambria Math" panose="02040503050406030204" pitchFamily="18" charset="0"/>
                                  </a:rPr>
                                  <m:t>𝑒</m:t>
                                </m:r>
                              </m:e>
                              <m:sup>
                                <m:d>
                                  <m:dPr>
                                    <m:ctrlPr>
                                      <a:rPr lang="en-US" sz="1600" i="1">
                                        <a:latin typeface="Cambria Math" panose="02040503050406030204" pitchFamily="18" charset="0"/>
                                      </a:rPr>
                                    </m:ctrlPr>
                                  </m:dPr>
                                  <m:e>
                                    <m:r>
                                      <a:rPr lang="en-US" sz="1600" i="1">
                                        <a:latin typeface="Cambria Math" panose="02040503050406030204" pitchFamily="18" charset="0"/>
                                      </a:rPr>
                                      <m:t>−∆</m:t>
                                    </m:r>
                                    <m:r>
                                      <a:rPr lang="en-US" sz="1600" i="1">
                                        <a:latin typeface="Cambria Math" panose="02040503050406030204" pitchFamily="18" charset="0"/>
                                      </a:rPr>
                                      <m:t>𝑡</m:t>
                                    </m:r>
                                  </m:e>
                                </m:d>
                              </m:sup>
                            </m:sSup>
                          </m:e>
                        </m:d>
                        <m:r>
                          <a:rPr lang="en-US" sz="1600" i="1" smtClean="0">
                            <a:latin typeface="Cambria Math" panose="02040503050406030204" pitchFamily="18" charset="0"/>
                            <a:ea typeface="Cambria Math" panose="02040503050406030204" pitchFamily="18" charset="0"/>
                          </a:rPr>
                          <m:t>∙</m:t>
                        </m:r>
                        <m:r>
                          <a:rPr lang="en-US" sz="1600" i="1">
                            <a:latin typeface="Cambria Math" panose="02040503050406030204" pitchFamily="18" charset="0"/>
                          </a:rPr>
                          <m:t>𝜎</m:t>
                        </m:r>
                        <m:d>
                          <m:dPr>
                            <m:ctrlPr>
                              <a:rPr lang="en-US" sz="1600" i="1">
                                <a:latin typeface="Cambria Math" panose="02040503050406030204" pitchFamily="18" charset="0"/>
                              </a:rPr>
                            </m:ctrlPr>
                          </m:dPr>
                          <m:e>
                            <m:sSup>
                              <m:sSupPr>
                                <m:ctrlPr>
                                  <a:rPr lang="en-US" sz="1600" i="1">
                                    <a:latin typeface="Cambria Math" panose="02040503050406030204" pitchFamily="18" charset="0"/>
                                  </a:rPr>
                                </m:ctrlPr>
                              </m:sSupPr>
                              <m:e>
                                <m:r>
                                  <a:rPr lang="en-US" sz="1600" b="0" i="1" smtClean="0">
                                    <a:latin typeface="Cambria Math" panose="02040503050406030204" pitchFamily="18" charset="0"/>
                                  </a:rPr>
                                  <m:t>𝑊</m:t>
                                </m:r>
                              </m:e>
                              <m:sup>
                                <m:r>
                                  <a:rPr lang="en-US" sz="1600" b="0" i="1" smtClean="0">
                                    <a:latin typeface="Cambria Math" panose="02040503050406030204" pitchFamily="18" charset="0"/>
                                  </a:rPr>
                                  <m:t>𝑖</m:t>
                                </m:r>
                              </m:sup>
                            </m:sSup>
                            <m:sSup>
                              <m:sSupPr>
                                <m:ctrlPr>
                                  <a:rPr lang="en-US" sz="1600" b="1" i="1">
                                    <a:latin typeface="Cambria Math" panose="02040503050406030204" pitchFamily="18" charset="0"/>
                                  </a:rPr>
                                </m:ctrlPr>
                              </m:sSupPr>
                              <m:e>
                                <m:r>
                                  <a:rPr lang="en-US" sz="1600" b="1" i="1" smtClean="0">
                                    <a:latin typeface="Cambria Math" panose="02040503050406030204" pitchFamily="18" charset="0"/>
                                  </a:rPr>
                                  <m:t>𝒊</m:t>
                                </m:r>
                              </m:e>
                              <m:sup>
                                <m:r>
                                  <a:rPr lang="en-US" sz="1600" b="1"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𝒕</m:t>
                                </m:r>
                              </m:sup>
                            </m:sSup>
                            <m:r>
                              <a:rPr lang="en-US" sz="1600" b="1" i="1">
                                <a:latin typeface="Cambria Math" panose="02040503050406030204" pitchFamily="18" charset="0"/>
                              </a:rPr>
                              <m:t>+</m:t>
                            </m:r>
                            <m:sSup>
                              <m:sSupPr>
                                <m:ctrlPr>
                                  <a:rPr lang="en-US" sz="1600" i="1">
                                    <a:latin typeface="Cambria Math" panose="02040503050406030204" pitchFamily="18" charset="0"/>
                                  </a:rPr>
                                </m:ctrlPr>
                              </m:sSupPr>
                              <m:e>
                                <m:r>
                                  <a:rPr lang="en-US" sz="1600" b="0" i="1" smtClean="0">
                                    <a:latin typeface="Cambria Math" panose="02040503050406030204" pitchFamily="18" charset="0"/>
                                  </a:rPr>
                                  <m:t>𝑈</m:t>
                                </m:r>
                              </m:e>
                              <m:sup>
                                <m:r>
                                  <a:rPr lang="en-US" sz="1600" i="1">
                                    <a:latin typeface="Cambria Math" panose="02040503050406030204" pitchFamily="18" charset="0"/>
                                  </a:rPr>
                                  <m:t>𝑖</m:t>
                                </m:r>
                              </m:sup>
                            </m:sSup>
                            <m:sSup>
                              <m:sSupPr>
                                <m:ctrlPr>
                                  <a:rPr lang="en-US" sz="1600" b="1" i="1">
                                    <a:latin typeface="Cambria Math" panose="02040503050406030204" pitchFamily="18" charset="0"/>
                                  </a:rPr>
                                </m:ctrlPr>
                              </m:sSupPr>
                              <m:e>
                                <m:r>
                                  <a:rPr lang="en-US" sz="1600" b="1" i="1" smtClean="0">
                                    <a:latin typeface="Cambria Math" panose="02040503050406030204" pitchFamily="18" charset="0"/>
                                  </a:rPr>
                                  <m:t>𝒉</m:t>
                                </m:r>
                              </m:e>
                              <m:sup>
                                <m:r>
                                  <a:rPr lang="en-US" sz="1600" b="1" i="1">
                                    <a:latin typeface="Cambria Math" panose="02040503050406030204" pitchFamily="18" charset="0"/>
                                    <a:ea typeface="Cambria Math" panose="02040503050406030204" pitchFamily="18" charset="0"/>
                                  </a:rPr>
                                  <m:t>𝒕</m:t>
                                </m:r>
                                <m:r>
                                  <a:rPr lang="en-US" sz="1600" b="1"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𝟏</m:t>
                                </m:r>
                              </m:sup>
                            </m:sSup>
                            <m:r>
                              <a:rPr lang="en-US" sz="1600" b="1" i="1">
                                <a:latin typeface="Cambria Math" panose="02040503050406030204" pitchFamily="18" charset="0"/>
                              </a:rPr>
                              <m:t>+</m:t>
                            </m:r>
                            <m:sSup>
                              <m:sSupPr>
                                <m:ctrlPr>
                                  <a:rPr lang="en-US" sz="1600" i="1">
                                    <a:latin typeface="Cambria Math" panose="02040503050406030204" pitchFamily="18" charset="0"/>
                                  </a:rPr>
                                </m:ctrlPr>
                              </m:sSupPr>
                              <m:e>
                                <m:r>
                                  <a:rPr lang="en-US" sz="1600" b="0" i="1" smtClean="0">
                                    <a:latin typeface="Cambria Math" panose="02040503050406030204" pitchFamily="18" charset="0"/>
                                  </a:rPr>
                                  <m:t>𝑏</m:t>
                                </m:r>
                              </m:e>
                              <m:sup>
                                <m:r>
                                  <a:rPr lang="en-US" sz="1600" b="0" i="1" smtClean="0">
                                    <a:latin typeface="Cambria Math" panose="02040503050406030204" pitchFamily="18" charset="0"/>
                                    <a:ea typeface="Cambria Math" panose="02040503050406030204" pitchFamily="18" charset="0"/>
                                  </a:rPr>
                                  <m:t>𝑖</m:t>
                                </m:r>
                              </m:sup>
                            </m:sSup>
                          </m:e>
                        </m:d>
                      </m:oMath>
                    </m:oMathPara>
                  </a14:m>
                  <a:endParaRPr lang="en-US" sz="1200"/>
                </a:p>
              </p:txBody>
            </p:sp>
          </mc:Choice>
          <mc:Fallback xmlns="">
            <p:sp>
              <p:nvSpPr>
                <p:cNvPr id="90" name="TextBox 89">
                  <a:extLst>
                    <a:ext uri="{FF2B5EF4-FFF2-40B4-BE49-F238E27FC236}">
                      <a16:creationId xmlns:a16="http://schemas.microsoft.com/office/drawing/2014/main" id="{5F9F307C-E103-41B0-A0CA-FB87C2428418}"/>
                    </a:ext>
                  </a:extLst>
                </p:cNvPr>
                <p:cNvSpPr txBox="1">
                  <a:spLocks noRot="1" noChangeAspect="1" noMove="1" noResize="1" noEditPoints="1" noAdjustHandles="1" noChangeArrowheads="1" noChangeShapeType="1" noTextEdit="1"/>
                </p:cNvSpPr>
                <p:nvPr/>
              </p:nvSpPr>
              <p:spPr>
                <a:xfrm>
                  <a:off x="7958580" y="4980268"/>
                  <a:ext cx="3892176" cy="374974"/>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C94CE046-9203-49E2-A24D-3FC2AA5A6CE3}"/>
                    </a:ext>
                  </a:extLst>
                </p:cNvPr>
                <p:cNvSpPr txBox="1"/>
                <p:nvPr/>
              </p:nvSpPr>
              <p:spPr>
                <a:xfrm>
                  <a:off x="7958579" y="4435248"/>
                  <a:ext cx="3692151" cy="374974"/>
                </a:xfrm>
                <a:prstGeom prst="rect">
                  <a:avLst/>
                </a:prstGeom>
                <a:solidFill>
                  <a:schemeClr val="bg1"/>
                </a:solidFill>
              </p:spPr>
              <p:txBody>
                <a:bodyPr wrap="square" rtlCol="0">
                  <a:spAutoFit/>
                </a:bodyPr>
                <a:lstStyle/>
                <a:p>
                  <a:pPr/>
                  <a14:m>
                    <m:oMathPara xmlns:m="http://schemas.openxmlformats.org/officeDocument/2006/math">
                      <m:oMathParaPr>
                        <m:jc m:val="left"/>
                      </m:oMathParaPr>
                      <m:oMath xmlns:m="http://schemas.openxmlformats.org/officeDocument/2006/math">
                        <m:sSup>
                          <m:sSupPr>
                            <m:ctrlPr>
                              <a:rPr lang="en-US" sz="1600" b="1" i="1" smtClean="0">
                                <a:solidFill>
                                  <a:srgbClr val="C00000"/>
                                </a:solidFill>
                                <a:latin typeface="Cambria Math" panose="02040503050406030204" pitchFamily="18" charset="0"/>
                              </a:rPr>
                            </m:ctrlPr>
                          </m:sSupPr>
                          <m:e>
                            <m:r>
                              <a:rPr lang="en-US" sz="1600" b="1" i="1" smtClean="0">
                                <a:solidFill>
                                  <a:srgbClr val="C00000"/>
                                </a:solidFill>
                                <a:latin typeface="Cambria Math" panose="02040503050406030204" pitchFamily="18" charset="0"/>
                              </a:rPr>
                              <m:t>𝒇</m:t>
                            </m:r>
                          </m:e>
                          <m:sup>
                            <m:r>
                              <a:rPr lang="en-US" sz="1600" b="1" i="1">
                                <a:solidFill>
                                  <a:srgbClr val="C00000"/>
                                </a:solidFill>
                                <a:latin typeface="Cambria Math" panose="02040503050406030204" pitchFamily="18" charset="0"/>
                                <a:ea typeface="Cambria Math" panose="02040503050406030204" pitchFamily="18" charset="0"/>
                              </a:rPr>
                              <m:t>𝒕</m:t>
                            </m:r>
                          </m:sup>
                        </m:sSup>
                        <m:r>
                          <a:rPr lang="en-US" sz="1600" i="1">
                            <a:latin typeface="Cambria Math" panose="02040503050406030204" pitchFamily="18" charset="0"/>
                          </a:rPr>
                          <m:t>=</m:t>
                        </m:r>
                        <m:sSup>
                          <m:sSupPr>
                            <m:ctrlPr>
                              <a:rPr lang="en-US" sz="1600" i="1">
                                <a:latin typeface="Cambria Math" panose="02040503050406030204" pitchFamily="18" charset="0"/>
                              </a:rPr>
                            </m:ctrlPr>
                          </m:sSupPr>
                          <m:e>
                            <m:r>
                              <a:rPr lang="en-US" sz="1600" i="1">
                                <a:latin typeface="Cambria Math" panose="02040503050406030204" pitchFamily="18" charset="0"/>
                              </a:rPr>
                              <m:t>𝑒</m:t>
                            </m:r>
                          </m:e>
                          <m:sup>
                            <m:d>
                              <m:dPr>
                                <m:ctrlPr>
                                  <a:rPr lang="en-US" sz="1600" i="1">
                                    <a:latin typeface="Cambria Math" panose="02040503050406030204" pitchFamily="18" charset="0"/>
                                  </a:rPr>
                                </m:ctrlPr>
                              </m:dPr>
                              <m:e>
                                <m:r>
                                  <a:rPr lang="en-US" sz="1600" i="1">
                                    <a:latin typeface="Cambria Math" panose="02040503050406030204" pitchFamily="18" charset="0"/>
                                  </a:rPr>
                                  <m:t>−∆</m:t>
                                </m:r>
                                <m:r>
                                  <a:rPr lang="en-US" sz="1600" i="1">
                                    <a:latin typeface="Cambria Math" panose="02040503050406030204" pitchFamily="18" charset="0"/>
                                  </a:rPr>
                                  <m:t>𝑡</m:t>
                                </m:r>
                              </m:e>
                            </m:d>
                          </m:sup>
                        </m:sSup>
                        <m:r>
                          <a:rPr lang="en-US" sz="1600" i="1" smtClean="0">
                            <a:latin typeface="Cambria Math" panose="02040503050406030204" pitchFamily="18" charset="0"/>
                            <a:ea typeface="Cambria Math" panose="02040503050406030204" pitchFamily="18" charset="0"/>
                          </a:rPr>
                          <m:t>∙</m:t>
                        </m:r>
                        <m:r>
                          <a:rPr lang="en-US" sz="1600" i="1">
                            <a:latin typeface="Cambria Math" panose="02040503050406030204" pitchFamily="18" charset="0"/>
                          </a:rPr>
                          <m:t>𝜎</m:t>
                        </m:r>
                        <m:d>
                          <m:dPr>
                            <m:ctrlPr>
                              <a:rPr lang="en-US" sz="1600" i="1">
                                <a:latin typeface="Cambria Math" panose="02040503050406030204" pitchFamily="18" charset="0"/>
                              </a:rPr>
                            </m:ctrlPr>
                          </m:dPr>
                          <m:e>
                            <m:sSup>
                              <m:sSupPr>
                                <m:ctrlPr>
                                  <a:rPr lang="en-US" sz="1600" i="1">
                                    <a:latin typeface="Cambria Math" panose="02040503050406030204" pitchFamily="18" charset="0"/>
                                  </a:rPr>
                                </m:ctrlPr>
                              </m:sSupPr>
                              <m:e>
                                <m:r>
                                  <a:rPr lang="en-US" sz="1600" b="0" i="1" smtClean="0">
                                    <a:latin typeface="Cambria Math" panose="02040503050406030204" pitchFamily="18" charset="0"/>
                                  </a:rPr>
                                  <m:t>𝑊</m:t>
                                </m:r>
                              </m:e>
                              <m:sup>
                                <m:r>
                                  <a:rPr lang="en-US" sz="1600" b="0" i="1" smtClean="0">
                                    <a:latin typeface="Cambria Math" panose="02040503050406030204" pitchFamily="18" charset="0"/>
                                  </a:rPr>
                                  <m:t>𝑓</m:t>
                                </m:r>
                              </m:sup>
                            </m:sSup>
                            <m:sSup>
                              <m:sSupPr>
                                <m:ctrlPr>
                                  <a:rPr lang="en-US" sz="1600" b="1" i="1">
                                    <a:latin typeface="Cambria Math" panose="02040503050406030204" pitchFamily="18" charset="0"/>
                                  </a:rPr>
                                </m:ctrlPr>
                              </m:sSupPr>
                              <m:e>
                                <m:r>
                                  <a:rPr lang="en-US" sz="1600" b="1" i="1" smtClean="0">
                                    <a:latin typeface="Cambria Math" panose="02040503050406030204" pitchFamily="18" charset="0"/>
                                  </a:rPr>
                                  <m:t>𝒊</m:t>
                                </m:r>
                              </m:e>
                              <m:sup>
                                <m:r>
                                  <a:rPr lang="en-US" sz="1600" b="1"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𝒕</m:t>
                                </m:r>
                              </m:sup>
                            </m:sSup>
                            <m:r>
                              <a:rPr lang="en-US" sz="1600" b="1" i="1">
                                <a:latin typeface="Cambria Math" panose="02040503050406030204" pitchFamily="18" charset="0"/>
                              </a:rPr>
                              <m:t>+</m:t>
                            </m:r>
                            <m:sSup>
                              <m:sSupPr>
                                <m:ctrlPr>
                                  <a:rPr lang="en-US" sz="1600" i="1">
                                    <a:latin typeface="Cambria Math" panose="02040503050406030204" pitchFamily="18" charset="0"/>
                                  </a:rPr>
                                </m:ctrlPr>
                              </m:sSupPr>
                              <m:e>
                                <m:r>
                                  <a:rPr lang="en-US" sz="1600" b="0" i="1" smtClean="0">
                                    <a:latin typeface="Cambria Math" panose="02040503050406030204" pitchFamily="18" charset="0"/>
                                  </a:rPr>
                                  <m:t>𝑈</m:t>
                                </m:r>
                              </m:e>
                              <m:sup>
                                <m:r>
                                  <a:rPr lang="en-US" sz="1600" b="0" i="1" smtClean="0">
                                    <a:latin typeface="Cambria Math" panose="02040503050406030204" pitchFamily="18" charset="0"/>
                                  </a:rPr>
                                  <m:t>𝑓</m:t>
                                </m:r>
                              </m:sup>
                            </m:sSup>
                            <m:sSup>
                              <m:sSupPr>
                                <m:ctrlPr>
                                  <a:rPr lang="en-US" sz="1600" b="1" i="1">
                                    <a:latin typeface="Cambria Math" panose="02040503050406030204" pitchFamily="18" charset="0"/>
                                  </a:rPr>
                                </m:ctrlPr>
                              </m:sSupPr>
                              <m:e>
                                <m:r>
                                  <a:rPr lang="en-US" sz="1600" b="1" i="1" smtClean="0">
                                    <a:latin typeface="Cambria Math" panose="02040503050406030204" pitchFamily="18" charset="0"/>
                                  </a:rPr>
                                  <m:t>𝒉</m:t>
                                </m:r>
                              </m:e>
                              <m:sup>
                                <m:r>
                                  <a:rPr lang="en-US" sz="1600" b="1" i="1">
                                    <a:latin typeface="Cambria Math" panose="02040503050406030204" pitchFamily="18" charset="0"/>
                                    <a:ea typeface="Cambria Math" panose="02040503050406030204" pitchFamily="18" charset="0"/>
                                  </a:rPr>
                                  <m:t>𝒕</m:t>
                                </m:r>
                                <m:r>
                                  <a:rPr lang="en-US" sz="1600" b="1"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𝟏</m:t>
                                </m:r>
                              </m:sup>
                            </m:sSup>
                            <m:r>
                              <a:rPr lang="en-US" sz="1600" b="1" i="1">
                                <a:latin typeface="Cambria Math" panose="02040503050406030204" pitchFamily="18" charset="0"/>
                              </a:rPr>
                              <m:t>+</m:t>
                            </m:r>
                            <m:sSup>
                              <m:sSupPr>
                                <m:ctrlPr>
                                  <a:rPr lang="en-US" sz="1600" i="1">
                                    <a:latin typeface="Cambria Math" panose="02040503050406030204" pitchFamily="18" charset="0"/>
                                  </a:rPr>
                                </m:ctrlPr>
                              </m:sSupPr>
                              <m:e>
                                <m:r>
                                  <a:rPr lang="en-US" sz="1600" b="0" i="1" smtClean="0">
                                    <a:latin typeface="Cambria Math" panose="02040503050406030204" pitchFamily="18" charset="0"/>
                                  </a:rPr>
                                  <m:t>𝑏</m:t>
                                </m:r>
                              </m:e>
                              <m:sup>
                                <m:r>
                                  <a:rPr lang="en-US" sz="1600" b="0" i="1" smtClean="0">
                                    <a:latin typeface="Cambria Math" panose="02040503050406030204" pitchFamily="18" charset="0"/>
                                    <a:ea typeface="Cambria Math" panose="02040503050406030204" pitchFamily="18" charset="0"/>
                                  </a:rPr>
                                  <m:t>𝑓</m:t>
                                </m:r>
                              </m:sup>
                            </m:sSup>
                          </m:e>
                        </m:d>
                      </m:oMath>
                    </m:oMathPara>
                  </a14:m>
                  <a:endParaRPr lang="en-US" sz="1200" dirty="0"/>
                </a:p>
              </p:txBody>
            </p:sp>
          </mc:Choice>
          <mc:Fallback xmlns="">
            <p:sp>
              <p:nvSpPr>
                <p:cNvPr id="91" name="TextBox 90">
                  <a:extLst>
                    <a:ext uri="{FF2B5EF4-FFF2-40B4-BE49-F238E27FC236}">
                      <a16:creationId xmlns:a16="http://schemas.microsoft.com/office/drawing/2014/main" id="{C94CE046-9203-49E2-A24D-3FC2AA5A6CE3}"/>
                    </a:ext>
                  </a:extLst>
                </p:cNvPr>
                <p:cNvSpPr txBox="1">
                  <a:spLocks noRot="1" noChangeAspect="1" noMove="1" noResize="1" noEditPoints="1" noAdjustHandles="1" noChangeArrowheads="1" noChangeShapeType="1" noTextEdit="1"/>
                </p:cNvSpPr>
                <p:nvPr/>
              </p:nvSpPr>
              <p:spPr>
                <a:xfrm>
                  <a:off x="7958579" y="4435248"/>
                  <a:ext cx="3692151" cy="374974"/>
                </a:xfrm>
                <a:prstGeom prst="rect">
                  <a:avLst/>
                </a:prstGeom>
                <a:blipFill>
                  <a:blip r:embed="rId25"/>
                  <a:stretch>
                    <a:fillRect l="-165" b="-4839"/>
                  </a:stretch>
                </a:blipFill>
              </p:spPr>
              <p:txBody>
                <a:bodyPr/>
                <a:lstStyle/>
                <a:p>
                  <a:r>
                    <a:rPr lang="en-US">
                      <a:noFill/>
                    </a:rPr>
                    <a:t> </a:t>
                  </a:r>
                </a:p>
              </p:txBody>
            </p:sp>
          </mc:Fallback>
        </mc:AlternateContent>
        <p:grpSp>
          <p:nvGrpSpPr>
            <p:cNvPr id="35" name="Group 34">
              <a:extLst>
                <a:ext uri="{FF2B5EF4-FFF2-40B4-BE49-F238E27FC236}">
                  <a16:creationId xmlns:a16="http://schemas.microsoft.com/office/drawing/2014/main" id="{FD0D9B02-9BFD-4D07-A332-0E21F55D1723}"/>
                </a:ext>
              </a:extLst>
            </p:cNvPr>
            <p:cNvGrpSpPr/>
            <p:nvPr/>
          </p:nvGrpSpPr>
          <p:grpSpPr>
            <a:xfrm>
              <a:off x="7421786" y="2660863"/>
              <a:ext cx="3749869" cy="996081"/>
              <a:chOff x="7359163" y="1355341"/>
              <a:chExt cx="3749869" cy="996081"/>
            </a:xfrm>
          </p:grpSpPr>
          <p:sp>
            <p:nvSpPr>
              <p:cNvPr id="15" name="Rectangle 14">
                <a:extLst>
                  <a:ext uri="{FF2B5EF4-FFF2-40B4-BE49-F238E27FC236}">
                    <a16:creationId xmlns:a16="http://schemas.microsoft.com/office/drawing/2014/main" id="{5FF546B4-FB91-4D0F-8E3F-E0AB2E894298}"/>
                  </a:ext>
                </a:extLst>
              </p:cNvPr>
              <p:cNvSpPr/>
              <p:nvPr/>
            </p:nvSpPr>
            <p:spPr>
              <a:xfrm>
                <a:off x="7359163" y="1355341"/>
                <a:ext cx="3692151" cy="369332"/>
              </a:xfrm>
              <a:prstGeom prst="rect">
                <a:avLst/>
              </a:prstGeom>
            </p:spPr>
            <p:txBody>
              <a:bodyPr wrap="square">
                <a:spAutoFit/>
              </a:bodyPr>
              <a:lstStyle/>
              <a:p>
                <a:pPr marL="0" lvl="1"/>
                <a:r>
                  <a:rPr lang="en-US" dirty="0"/>
                  <a:t>    Two time aware gates:</a:t>
                </a:r>
                <a:endParaRPr lang="en-US" sz="1400" dirty="0"/>
              </a:p>
            </p:txBody>
          </p:sp>
          <p:grpSp>
            <p:nvGrpSpPr>
              <p:cNvPr id="33" name="Group 32">
                <a:extLst>
                  <a:ext uri="{FF2B5EF4-FFF2-40B4-BE49-F238E27FC236}">
                    <a16:creationId xmlns:a16="http://schemas.microsoft.com/office/drawing/2014/main" id="{BB6B6B6D-653C-4F78-B674-D0B6BA5F502E}"/>
                  </a:ext>
                </a:extLst>
              </p:cNvPr>
              <p:cNvGrpSpPr/>
              <p:nvPr/>
            </p:nvGrpSpPr>
            <p:grpSpPr>
              <a:xfrm>
                <a:off x="7416880" y="1691438"/>
                <a:ext cx="3692152" cy="659984"/>
                <a:chOff x="7416880" y="1691438"/>
                <a:chExt cx="3692152" cy="659984"/>
              </a:xfrm>
            </p:grpSpPr>
            <mc:AlternateContent xmlns:mc="http://schemas.openxmlformats.org/markup-compatibility/2006" xmlns:a14="http://schemas.microsoft.com/office/drawing/2010/main">
              <mc:Choice Requires="a14">
                <p:sp>
                  <p:nvSpPr>
                    <p:cNvPr id="119" name="Rectangle 118">
                      <a:extLst>
                        <a:ext uri="{FF2B5EF4-FFF2-40B4-BE49-F238E27FC236}">
                          <a16:creationId xmlns:a16="http://schemas.microsoft.com/office/drawing/2014/main" id="{49520DC0-8804-4A48-A4FB-6B0E76AEFD84}"/>
                        </a:ext>
                      </a:extLst>
                    </p:cNvPr>
                    <p:cNvSpPr/>
                    <p:nvPr/>
                  </p:nvSpPr>
                  <p:spPr>
                    <a:xfrm>
                      <a:off x="7416881" y="1691438"/>
                      <a:ext cx="3692151" cy="338554"/>
                    </a:xfrm>
                    <a:prstGeom prst="rect">
                      <a:avLst/>
                    </a:prstGeom>
                  </p:spPr>
                  <p:txBody>
                    <a:bodyPr wrap="square">
                      <a:spAutoFit/>
                    </a:bodyPr>
                    <a:lstStyle/>
                    <a:p>
                      <a:pPr marL="457200" lvl="2"/>
                      <a14:m>
                        <m:oMath xmlns:m="http://schemas.openxmlformats.org/officeDocument/2006/math">
                          <m:sSup>
                            <m:sSupPr>
                              <m:ctrlPr>
                                <a:rPr lang="en-US" sz="1600" b="1" i="1">
                                  <a:solidFill>
                                    <a:srgbClr val="C00000"/>
                                  </a:solidFill>
                                  <a:latin typeface="Cambria Math" panose="02040503050406030204" pitchFamily="18" charset="0"/>
                                </a:rPr>
                              </m:ctrlPr>
                            </m:sSupPr>
                            <m:e>
                              <m:r>
                                <a:rPr lang="en-US" sz="1600" b="1" i="1">
                                  <a:solidFill>
                                    <a:srgbClr val="C00000"/>
                                  </a:solidFill>
                                  <a:latin typeface="Cambria Math" panose="02040503050406030204" pitchFamily="18" charset="0"/>
                                </a:rPr>
                                <m:t>𝒇</m:t>
                              </m:r>
                            </m:e>
                            <m:sup>
                              <m:r>
                                <a:rPr lang="en-US" sz="1600" b="1" i="1">
                                  <a:solidFill>
                                    <a:srgbClr val="C00000"/>
                                  </a:solidFill>
                                  <a:latin typeface="Cambria Math" panose="02040503050406030204" pitchFamily="18" charset="0"/>
                                  <a:ea typeface="Cambria Math" panose="02040503050406030204" pitchFamily="18" charset="0"/>
                                </a:rPr>
                                <m:t>𝒕</m:t>
                              </m:r>
                            </m:sup>
                          </m:sSup>
                        </m:oMath>
                      </a14:m>
                      <a:r>
                        <a:rPr lang="en-US" sz="1600" dirty="0"/>
                        <a:t> : Time aware forget gate</a:t>
                      </a:r>
                      <a:endParaRPr lang="en-US" dirty="0"/>
                    </a:p>
                  </p:txBody>
                </p:sp>
              </mc:Choice>
              <mc:Fallback xmlns="">
                <p:sp>
                  <p:nvSpPr>
                    <p:cNvPr id="119" name="Rectangle 118">
                      <a:extLst>
                        <a:ext uri="{FF2B5EF4-FFF2-40B4-BE49-F238E27FC236}">
                          <a16:creationId xmlns:a16="http://schemas.microsoft.com/office/drawing/2014/main" id="{49520DC0-8804-4A48-A4FB-6B0E76AEFD84}"/>
                        </a:ext>
                      </a:extLst>
                    </p:cNvPr>
                    <p:cNvSpPr>
                      <a:spLocks noRot="1" noChangeAspect="1" noMove="1" noResize="1" noEditPoints="1" noAdjustHandles="1" noChangeArrowheads="1" noChangeShapeType="1" noTextEdit="1"/>
                    </p:cNvSpPr>
                    <p:nvPr/>
                  </p:nvSpPr>
                  <p:spPr>
                    <a:xfrm>
                      <a:off x="7416881" y="1691438"/>
                      <a:ext cx="3692151" cy="338554"/>
                    </a:xfrm>
                    <a:prstGeom prst="rect">
                      <a:avLst/>
                    </a:prstGeom>
                    <a:blipFill>
                      <a:blip r:embed="rId26"/>
                      <a:stretch>
                        <a:fillRect t="-5357" b="-21429"/>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20" name="Rectangle 119">
                      <a:extLst>
                        <a:ext uri="{FF2B5EF4-FFF2-40B4-BE49-F238E27FC236}">
                          <a16:creationId xmlns:a16="http://schemas.microsoft.com/office/drawing/2014/main" id="{5D992A28-E868-4F07-981C-5AAD87CDF129}"/>
                        </a:ext>
                      </a:extLst>
                    </p:cNvPr>
                    <p:cNvSpPr/>
                    <p:nvPr/>
                  </p:nvSpPr>
                  <p:spPr>
                    <a:xfrm>
                      <a:off x="7416880" y="2012868"/>
                      <a:ext cx="3692151" cy="338554"/>
                    </a:xfrm>
                    <a:prstGeom prst="rect">
                      <a:avLst/>
                    </a:prstGeom>
                  </p:spPr>
                  <p:txBody>
                    <a:bodyPr wrap="square">
                      <a:spAutoFit/>
                    </a:bodyPr>
                    <a:lstStyle/>
                    <a:p>
                      <a:pPr marL="457200" lvl="2"/>
                      <a14:m>
                        <m:oMath xmlns:m="http://schemas.openxmlformats.org/officeDocument/2006/math">
                          <m:sSup>
                            <m:sSupPr>
                              <m:ctrlPr>
                                <a:rPr lang="en-US" sz="1600" b="1" i="1" smtClean="0">
                                  <a:solidFill>
                                    <a:srgbClr val="C00000"/>
                                  </a:solidFill>
                                  <a:latin typeface="Cambria Math" panose="02040503050406030204" pitchFamily="18" charset="0"/>
                                </a:rPr>
                              </m:ctrlPr>
                            </m:sSupPr>
                            <m:e>
                              <m:r>
                                <a:rPr lang="en-US" sz="1600" b="1" i="1">
                                  <a:solidFill>
                                    <a:srgbClr val="C00000"/>
                                  </a:solidFill>
                                  <a:latin typeface="Cambria Math" panose="02040503050406030204" pitchFamily="18" charset="0"/>
                                </a:rPr>
                                <m:t>𝒊</m:t>
                              </m:r>
                            </m:e>
                            <m:sup>
                              <m:r>
                                <a:rPr lang="en-US" sz="1600" b="1" i="1">
                                  <a:solidFill>
                                    <a:srgbClr val="C00000"/>
                                  </a:solidFill>
                                  <a:latin typeface="Cambria Math" panose="02040503050406030204" pitchFamily="18" charset="0"/>
                                  <a:ea typeface="Cambria Math" panose="02040503050406030204" pitchFamily="18" charset="0"/>
                                </a:rPr>
                                <m:t>𝒕</m:t>
                              </m:r>
                            </m:sup>
                          </m:sSup>
                          <m:r>
                            <a:rPr lang="en-US" sz="1600" b="1" i="1">
                              <a:solidFill>
                                <a:srgbClr val="00B050"/>
                              </a:solidFill>
                              <a:latin typeface="Cambria Math" panose="02040503050406030204" pitchFamily="18" charset="0"/>
                              <a:ea typeface="Cambria Math" panose="02040503050406030204" pitchFamily="18" charset="0"/>
                            </a:rPr>
                            <m:t> </m:t>
                          </m:r>
                        </m:oMath>
                      </a14:m>
                      <a:r>
                        <a:rPr lang="en-US" sz="1600" dirty="0"/>
                        <a:t> : Time aware input gate</a:t>
                      </a:r>
                      <a:endParaRPr lang="en-US" dirty="0"/>
                    </a:p>
                  </p:txBody>
                </p:sp>
              </mc:Choice>
              <mc:Fallback xmlns="">
                <p:sp>
                  <p:nvSpPr>
                    <p:cNvPr id="120" name="Rectangle 119">
                      <a:extLst>
                        <a:ext uri="{FF2B5EF4-FFF2-40B4-BE49-F238E27FC236}">
                          <a16:creationId xmlns:a16="http://schemas.microsoft.com/office/drawing/2014/main" id="{5D992A28-E868-4F07-981C-5AAD87CDF129}"/>
                        </a:ext>
                      </a:extLst>
                    </p:cNvPr>
                    <p:cNvSpPr>
                      <a:spLocks noRot="1" noChangeAspect="1" noMove="1" noResize="1" noEditPoints="1" noAdjustHandles="1" noChangeArrowheads="1" noChangeShapeType="1" noTextEdit="1"/>
                    </p:cNvSpPr>
                    <p:nvPr/>
                  </p:nvSpPr>
                  <p:spPr>
                    <a:xfrm>
                      <a:off x="7416880" y="2012868"/>
                      <a:ext cx="3692151" cy="338554"/>
                    </a:xfrm>
                    <a:prstGeom prst="rect">
                      <a:avLst/>
                    </a:prstGeom>
                    <a:blipFill>
                      <a:blip r:embed="rId27"/>
                      <a:stretch>
                        <a:fillRect t="-5357" b="-21429"/>
                      </a:stretch>
                    </a:blipFill>
                  </p:spPr>
                  <p:txBody>
                    <a:bodyPr/>
                    <a:lstStyle/>
                    <a:p>
                      <a:r>
                        <a:rPr lang="en-SG">
                          <a:noFill/>
                        </a:rPr>
                        <a:t> </a:t>
                      </a:r>
                    </a:p>
                  </p:txBody>
                </p:sp>
              </mc:Fallback>
            </mc:AlternateContent>
          </p:grpSp>
        </p:grpSp>
      </p:grpSp>
      <mc:AlternateContent xmlns:mc="http://schemas.openxmlformats.org/markup-compatibility/2006" xmlns:a14="http://schemas.microsoft.com/office/drawing/2010/main">
        <mc:Choice Requires="a14">
          <p:sp>
            <p:nvSpPr>
              <p:cNvPr id="132" name="TextBox 131">
                <a:extLst>
                  <a:ext uri="{FF2B5EF4-FFF2-40B4-BE49-F238E27FC236}">
                    <a16:creationId xmlns:a16="http://schemas.microsoft.com/office/drawing/2014/main" id="{5B923857-34FE-444C-AB4B-94234DABC629}"/>
                  </a:ext>
                </a:extLst>
              </p:cNvPr>
              <p:cNvSpPr txBox="1"/>
              <p:nvPr/>
            </p:nvSpPr>
            <p:spPr>
              <a:xfrm>
                <a:off x="7999474" y="5678082"/>
                <a:ext cx="2835263" cy="344133"/>
              </a:xfrm>
              <a:prstGeom prst="rect">
                <a:avLst/>
              </a:prstGeom>
              <a:solidFill>
                <a:schemeClr val="bg1"/>
              </a:solidFill>
            </p:spPr>
            <p:txBody>
              <a:bodyPr wrap="square" rtlCol="0">
                <a:spAutoFit/>
              </a:bodyPr>
              <a:lstStyle/>
              <a:p>
                <a:pPr/>
                <a14:m>
                  <m:oMathPara xmlns:m="http://schemas.openxmlformats.org/officeDocument/2006/math">
                    <m:oMathParaPr>
                      <m:jc m:val="left"/>
                    </m:oMathParaPr>
                    <m:oMath xmlns:m="http://schemas.openxmlformats.org/officeDocument/2006/math">
                      <m:sSup>
                        <m:sSupPr>
                          <m:ctrlPr>
                            <a:rPr lang="en-US" sz="1600" b="1" i="1" smtClean="0">
                              <a:solidFill>
                                <a:srgbClr val="002060"/>
                              </a:solidFill>
                              <a:latin typeface="Cambria Math" panose="02040503050406030204" pitchFamily="18" charset="0"/>
                            </a:rPr>
                          </m:ctrlPr>
                        </m:sSupPr>
                        <m:e>
                          <m:r>
                            <a:rPr lang="en-US" sz="1600" b="1" i="1" smtClean="0">
                              <a:solidFill>
                                <a:srgbClr val="002060"/>
                              </a:solidFill>
                              <a:latin typeface="Cambria Math" panose="02040503050406030204" pitchFamily="18" charset="0"/>
                            </a:rPr>
                            <m:t>𝑪</m:t>
                          </m:r>
                        </m:e>
                        <m:sup>
                          <m:r>
                            <a:rPr lang="en-US" sz="1600" b="1" i="1">
                              <a:solidFill>
                                <a:srgbClr val="002060"/>
                              </a:solidFill>
                              <a:latin typeface="Cambria Math" panose="02040503050406030204" pitchFamily="18" charset="0"/>
                              <a:ea typeface="Cambria Math" panose="02040503050406030204" pitchFamily="18" charset="0"/>
                            </a:rPr>
                            <m:t>𝒕</m:t>
                          </m:r>
                        </m:sup>
                      </m:sSup>
                      <m:r>
                        <a:rPr lang="en-US" sz="1600" b="1" i="1">
                          <a:solidFill>
                            <a:srgbClr val="002060"/>
                          </a:solidFill>
                          <a:latin typeface="Cambria Math" panose="02040503050406030204" pitchFamily="18" charset="0"/>
                        </a:rPr>
                        <m:t>=</m:t>
                      </m:r>
                      <m:sSup>
                        <m:sSupPr>
                          <m:ctrlPr>
                            <a:rPr lang="en-US" sz="1600" b="1" i="1" smtClean="0">
                              <a:solidFill>
                                <a:srgbClr val="002060"/>
                              </a:solidFill>
                              <a:latin typeface="Cambria Math" panose="02040503050406030204" pitchFamily="18" charset="0"/>
                            </a:rPr>
                          </m:ctrlPr>
                        </m:sSupPr>
                        <m:e>
                          <m:r>
                            <a:rPr lang="en-US" sz="1600" b="1" i="1" smtClean="0">
                              <a:solidFill>
                                <a:srgbClr val="002060"/>
                              </a:solidFill>
                              <a:latin typeface="Cambria Math" panose="02040503050406030204" pitchFamily="18" charset="0"/>
                            </a:rPr>
                            <m:t>𝒇</m:t>
                          </m:r>
                        </m:e>
                        <m:sup>
                          <m:r>
                            <a:rPr lang="en-US" sz="1600" b="1" i="1">
                              <a:solidFill>
                                <a:srgbClr val="002060"/>
                              </a:solidFill>
                              <a:latin typeface="Cambria Math" panose="02040503050406030204" pitchFamily="18" charset="0"/>
                            </a:rPr>
                            <m:t>𝒕</m:t>
                          </m:r>
                        </m:sup>
                      </m:sSup>
                      <m:r>
                        <a:rPr lang="en-US" sz="1600" b="1" i="1">
                          <a:solidFill>
                            <a:srgbClr val="002060"/>
                          </a:solidFill>
                          <a:latin typeface="Cambria Math" panose="02040503050406030204" pitchFamily="18" charset="0"/>
                          <a:ea typeface="Cambria Math" panose="02040503050406030204" pitchFamily="18" charset="0"/>
                        </a:rPr>
                        <m:t>⊙</m:t>
                      </m:r>
                      <m:sSup>
                        <m:sSupPr>
                          <m:ctrlPr>
                            <a:rPr lang="en-US" sz="1600" b="1" i="1">
                              <a:solidFill>
                                <a:srgbClr val="002060"/>
                              </a:solidFill>
                              <a:latin typeface="Cambria Math" panose="02040503050406030204" pitchFamily="18" charset="0"/>
                            </a:rPr>
                          </m:ctrlPr>
                        </m:sSupPr>
                        <m:e>
                          <m:r>
                            <a:rPr lang="en-US" sz="1600" b="1" i="1">
                              <a:solidFill>
                                <a:srgbClr val="002060"/>
                              </a:solidFill>
                              <a:latin typeface="Cambria Math" panose="02040503050406030204" pitchFamily="18" charset="0"/>
                            </a:rPr>
                            <m:t>𝑪</m:t>
                          </m:r>
                        </m:e>
                        <m:sup>
                          <m:r>
                            <a:rPr lang="en-US" sz="1600" b="1" i="1">
                              <a:solidFill>
                                <a:srgbClr val="002060"/>
                              </a:solidFill>
                              <a:latin typeface="Cambria Math" panose="02040503050406030204" pitchFamily="18" charset="0"/>
                            </a:rPr>
                            <m:t>𝒕</m:t>
                          </m:r>
                          <m:r>
                            <a:rPr lang="en-US" sz="1600" b="1" i="1">
                              <a:solidFill>
                                <a:srgbClr val="002060"/>
                              </a:solidFill>
                              <a:latin typeface="Cambria Math" panose="02040503050406030204" pitchFamily="18" charset="0"/>
                            </a:rPr>
                            <m:t>−</m:t>
                          </m:r>
                          <m:r>
                            <a:rPr lang="en-US" sz="1600" b="1" i="1">
                              <a:solidFill>
                                <a:srgbClr val="002060"/>
                              </a:solidFill>
                              <a:latin typeface="Cambria Math" panose="02040503050406030204" pitchFamily="18" charset="0"/>
                            </a:rPr>
                            <m:t>𝟏</m:t>
                          </m:r>
                        </m:sup>
                      </m:sSup>
                      <m:r>
                        <a:rPr lang="en-US" sz="1600" b="1" i="1" smtClean="0">
                          <a:solidFill>
                            <a:srgbClr val="002060"/>
                          </a:solidFill>
                          <a:latin typeface="Cambria Math" panose="02040503050406030204" pitchFamily="18" charset="0"/>
                        </a:rPr>
                        <m:t>+</m:t>
                      </m:r>
                      <m:sSup>
                        <m:sSupPr>
                          <m:ctrlPr>
                            <a:rPr lang="en-US" sz="1600" b="1" i="1">
                              <a:solidFill>
                                <a:srgbClr val="002060"/>
                              </a:solidFill>
                              <a:latin typeface="Cambria Math" panose="02040503050406030204" pitchFamily="18" charset="0"/>
                            </a:rPr>
                          </m:ctrlPr>
                        </m:sSupPr>
                        <m:e>
                          <m:r>
                            <a:rPr lang="en-US" sz="1600" b="1" i="1" smtClean="0">
                              <a:solidFill>
                                <a:srgbClr val="002060"/>
                              </a:solidFill>
                              <a:latin typeface="Cambria Math" panose="02040503050406030204" pitchFamily="18" charset="0"/>
                            </a:rPr>
                            <m:t>𝒊</m:t>
                          </m:r>
                        </m:e>
                        <m:sup>
                          <m:r>
                            <a:rPr lang="en-US" sz="1600" b="1" i="1">
                              <a:solidFill>
                                <a:srgbClr val="002060"/>
                              </a:solidFill>
                              <a:latin typeface="Cambria Math" panose="02040503050406030204" pitchFamily="18" charset="0"/>
                            </a:rPr>
                            <m:t>𝒕</m:t>
                          </m:r>
                        </m:sup>
                      </m:sSup>
                      <m:r>
                        <a:rPr lang="en-US" sz="1600" b="1" i="1">
                          <a:solidFill>
                            <a:srgbClr val="002060"/>
                          </a:solidFill>
                          <a:latin typeface="Cambria Math" panose="02040503050406030204" pitchFamily="18" charset="0"/>
                          <a:ea typeface="Cambria Math" panose="02040503050406030204" pitchFamily="18" charset="0"/>
                        </a:rPr>
                        <m:t>⊙</m:t>
                      </m:r>
                      <m:sSup>
                        <m:sSupPr>
                          <m:ctrlPr>
                            <a:rPr lang="en-US" sz="1600" b="1" i="1">
                              <a:solidFill>
                                <a:srgbClr val="002060"/>
                              </a:solidFill>
                              <a:latin typeface="Cambria Math" panose="02040503050406030204" pitchFamily="18" charset="0"/>
                            </a:rPr>
                          </m:ctrlPr>
                        </m:sSupPr>
                        <m:e>
                          <m:acc>
                            <m:accPr>
                              <m:chr m:val="̃"/>
                              <m:ctrlPr>
                                <a:rPr lang="en-US" sz="1600" b="1" i="1" smtClean="0">
                                  <a:solidFill>
                                    <a:srgbClr val="002060"/>
                                  </a:solidFill>
                                  <a:latin typeface="Cambria Math" panose="02040503050406030204" pitchFamily="18" charset="0"/>
                                </a:rPr>
                              </m:ctrlPr>
                            </m:accPr>
                            <m:e>
                              <m:r>
                                <a:rPr lang="en-US" sz="1600" b="1" i="1" smtClean="0">
                                  <a:solidFill>
                                    <a:srgbClr val="002060"/>
                                  </a:solidFill>
                                  <a:latin typeface="Cambria Math" panose="02040503050406030204" pitchFamily="18" charset="0"/>
                                </a:rPr>
                                <m:t>𝒄</m:t>
                              </m:r>
                            </m:e>
                          </m:acc>
                        </m:e>
                        <m:sup>
                          <m:r>
                            <a:rPr lang="en-US" sz="1600" b="1" i="1">
                              <a:solidFill>
                                <a:srgbClr val="002060"/>
                              </a:solidFill>
                              <a:latin typeface="Cambria Math" panose="02040503050406030204" pitchFamily="18" charset="0"/>
                            </a:rPr>
                            <m:t>𝒕</m:t>
                          </m:r>
                        </m:sup>
                      </m:sSup>
                    </m:oMath>
                  </m:oMathPara>
                </a14:m>
                <a:endParaRPr lang="en-US" sz="1200" b="1" dirty="0">
                  <a:solidFill>
                    <a:srgbClr val="002060"/>
                  </a:solidFill>
                </a:endParaRPr>
              </a:p>
            </p:txBody>
          </p:sp>
        </mc:Choice>
        <mc:Fallback xmlns="">
          <p:sp>
            <p:nvSpPr>
              <p:cNvPr id="132" name="TextBox 131">
                <a:extLst>
                  <a:ext uri="{FF2B5EF4-FFF2-40B4-BE49-F238E27FC236}">
                    <a16:creationId xmlns:a16="http://schemas.microsoft.com/office/drawing/2014/main" id="{5B923857-34FE-444C-AB4B-94234DABC629}"/>
                  </a:ext>
                </a:extLst>
              </p:cNvPr>
              <p:cNvSpPr txBox="1">
                <a:spLocks noRot="1" noChangeAspect="1" noMove="1" noResize="1" noEditPoints="1" noAdjustHandles="1" noChangeArrowheads="1" noChangeShapeType="1" noTextEdit="1"/>
              </p:cNvSpPr>
              <p:nvPr/>
            </p:nvSpPr>
            <p:spPr>
              <a:xfrm>
                <a:off x="7999474" y="5678082"/>
                <a:ext cx="2835263" cy="344133"/>
              </a:xfrm>
              <a:prstGeom prst="rect">
                <a:avLst/>
              </a:prstGeom>
              <a:blipFill>
                <a:blip r:embed="rId28"/>
                <a:stretch>
                  <a:fillRect b="-8772"/>
                </a:stretch>
              </a:blipFill>
            </p:spPr>
            <p:txBody>
              <a:bodyPr/>
              <a:lstStyle/>
              <a:p>
                <a:r>
                  <a:rPr lang="en-SG">
                    <a:noFill/>
                  </a:rPr>
                  <a:t> </a:t>
                </a:r>
              </a:p>
            </p:txBody>
          </p:sp>
        </mc:Fallback>
      </mc:AlternateContent>
      <p:grpSp>
        <p:nvGrpSpPr>
          <p:cNvPr id="8" name="Group 7">
            <a:extLst>
              <a:ext uri="{FF2B5EF4-FFF2-40B4-BE49-F238E27FC236}">
                <a16:creationId xmlns:a16="http://schemas.microsoft.com/office/drawing/2014/main" id="{7E49445F-2737-4537-A043-A480D5A13C2F}"/>
              </a:ext>
            </a:extLst>
          </p:cNvPr>
          <p:cNvGrpSpPr/>
          <p:nvPr/>
        </p:nvGrpSpPr>
        <p:grpSpPr>
          <a:xfrm>
            <a:off x="7795855" y="4035472"/>
            <a:ext cx="1346078" cy="1282480"/>
            <a:chOff x="7795855" y="4035472"/>
            <a:chExt cx="1346078" cy="1282480"/>
          </a:xfrm>
        </p:grpSpPr>
        <p:sp>
          <p:nvSpPr>
            <p:cNvPr id="95" name="Arrow: Up 94">
              <a:extLst>
                <a:ext uri="{FF2B5EF4-FFF2-40B4-BE49-F238E27FC236}">
                  <a16:creationId xmlns:a16="http://schemas.microsoft.com/office/drawing/2014/main" id="{0E704C7B-E4A6-40E4-A332-B86F08E0873A}"/>
                </a:ext>
              </a:extLst>
            </p:cNvPr>
            <p:cNvSpPr/>
            <p:nvPr/>
          </p:nvSpPr>
          <p:spPr>
            <a:xfrm>
              <a:off x="7795855" y="5105804"/>
              <a:ext cx="169237" cy="212148"/>
            </a:xfrm>
            <a:prstGeom prst="upArrow">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Arrow: Up 95">
              <a:extLst>
                <a:ext uri="{FF2B5EF4-FFF2-40B4-BE49-F238E27FC236}">
                  <a16:creationId xmlns:a16="http://schemas.microsoft.com/office/drawing/2014/main" id="{92583680-521F-4A14-882A-A7FF606E9480}"/>
                </a:ext>
              </a:extLst>
            </p:cNvPr>
            <p:cNvSpPr/>
            <p:nvPr/>
          </p:nvSpPr>
          <p:spPr>
            <a:xfrm flipV="1">
              <a:off x="7799546" y="4619139"/>
              <a:ext cx="169237" cy="212148"/>
            </a:xfrm>
            <a:prstGeom prst="upArrow">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1A2BA0DD-52C6-48B7-8841-950AB15C0D71}"/>
                </a:ext>
              </a:extLst>
            </p:cNvPr>
            <p:cNvGrpSpPr/>
            <p:nvPr/>
          </p:nvGrpSpPr>
          <p:grpSpPr>
            <a:xfrm>
              <a:off x="8050107" y="4035472"/>
              <a:ext cx="1091826" cy="338554"/>
              <a:chOff x="8050107" y="4035472"/>
              <a:chExt cx="1091826" cy="338554"/>
            </a:xfrm>
          </p:grpSpPr>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ED930C47-D5BE-4543-87F2-9DD95505C9C2}"/>
                      </a:ext>
                    </a:extLst>
                  </p:cNvPr>
                  <p:cNvSpPr txBox="1"/>
                  <p:nvPr/>
                </p:nvSpPr>
                <p:spPr>
                  <a:xfrm>
                    <a:off x="8050107" y="4035472"/>
                    <a:ext cx="1091826" cy="338554"/>
                  </a:xfrm>
                  <a:prstGeom prst="rect">
                    <a:avLst/>
                  </a:prstGeom>
                  <a:solidFill>
                    <a:schemeClr val="bg1"/>
                  </a:solidFill>
                </p:spPr>
                <p:txBody>
                  <a:bodyPr wrap="square" rtlCol="0">
                    <a:spAutoFit/>
                  </a:bodyPr>
                  <a:lstStyle/>
                  <a:p>
                    <a:pPr/>
                    <a14:m>
                      <m:oMathPara xmlns:m="http://schemas.openxmlformats.org/officeDocument/2006/math">
                        <m:oMathParaPr>
                          <m:jc m:val="left"/>
                        </m:oMathParaPr>
                        <m:oMath xmlns:m="http://schemas.openxmlformats.org/officeDocument/2006/math">
                          <m:r>
                            <a:rPr lang="en-US" sz="1600" i="1" smtClean="0">
                              <a:latin typeface="Cambria Math" panose="02040503050406030204" pitchFamily="18" charset="0"/>
                            </a:rPr>
                            <m:t>𝑤</m:t>
                          </m:r>
                          <m:r>
                            <a:rPr lang="en-US" sz="1600" b="0" i="1" smtClean="0">
                              <a:latin typeface="Cambria Math" panose="02040503050406030204" pitchFamily="18" charset="0"/>
                            </a:rPr>
                            <m:t>h𝑒𝑛</m:t>
                          </m:r>
                          <m:r>
                            <a:rPr lang="en-US" sz="1600" b="0" i="1" smtClean="0">
                              <a:latin typeface="Cambria Math" panose="02040503050406030204" pitchFamily="18" charset="0"/>
                            </a:rPr>
                            <m:t> ∆</m:t>
                          </m:r>
                          <m:r>
                            <a:rPr lang="en-US" sz="1600" i="1">
                              <a:latin typeface="Cambria Math" panose="02040503050406030204" pitchFamily="18" charset="0"/>
                              <a:ea typeface="Cambria Math" panose="02040503050406030204" pitchFamily="18" charset="0"/>
                            </a:rPr>
                            <m:t>𝑡</m:t>
                          </m:r>
                        </m:oMath>
                      </m:oMathPara>
                    </a14:m>
                    <a:endParaRPr lang="en-US" sz="1600" dirty="0"/>
                  </a:p>
                </p:txBody>
              </p:sp>
            </mc:Choice>
            <mc:Fallback xmlns="">
              <p:sp>
                <p:nvSpPr>
                  <p:cNvPr id="93" name="TextBox 92">
                    <a:extLst>
                      <a:ext uri="{FF2B5EF4-FFF2-40B4-BE49-F238E27FC236}">
                        <a16:creationId xmlns:a16="http://schemas.microsoft.com/office/drawing/2014/main" id="{ED930C47-D5BE-4543-87F2-9DD95505C9C2}"/>
                      </a:ext>
                    </a:extLst>
                  </p:cNvPr>
                  <p:cNvSpPr txBox="1">
                    <a:spLocks noRot="1" noChangeAspect="1" noMove="1" noResize="1" noEditPoints="1" noAdjustHandles="1" noChangeArrowheads="1" noChangeShapeType="1" noTextEdit="1"/>
                  </p:cNvSpPr>
                  <p:nvPr/>
                </p:nvSpPr>
                <p:spPr>
                  <a:xfrm>
                    <a:off x="8050107" y="4035472"/>
                    <a:ext cx="1091826" cy="338554"/>
                  </a:xfrm>
                  <a:prstGeom prst="rect">
                    <a:avLst/>
                  </a:prstGeom>
                  <a:blipFill>
                    <a:blip r:embed="rId29"/>
                    <a:stretch>
                      <a:fillRect/>
                    </a:stretch>
                  </a:blipFill>
                </p:spPr>
                <p:txBody>
                  <a:bodyPr/>
                  <a:lstStyle/>
                  <a:p>
                    <a:r>
                      <a:rPr lang="en-SG">
                        <a:noFill/>
                      </a:rPr>
                      <a:t> </a:t>
                    </a:r>
                  </a:p>
                </p:txBody>
              </p:sp>
            </mc:Fallback>
          </mc:AlternateContent>
          <p:sp>
            <p:nvSpPr>
              <p:cNvPr id="97" name="Arrow: Up 96">
                <a:extLst>
                  <a:ext uri="{FF2B5EF4-FFF2-40B4-BE49-F238E27FC236}">
                    <a16:creationId xmlns:a16="http://schemas.microsoft.com/office/drawing/2014/main" id="{647729DE-F79C-4002-AD87-EB78E0DB5F20}"/>
                  </a:ext>
                </a:extLst>
              </p:cNvPr>
              <p:cNvSpPr/>
              <p:nvPr/>
            </p:nvSpPr>
            <p:spPr>
              <a:xfrm>
                <a:off x="8941829" y="4058204"/>
                <a:ext cx="169237" cy="212148"/>
              </a:xfrm>
              <a:prstGeom prst="upArrow">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908" name="Group 1907">
            <a:extLst>
              <a:ext uri="{FF2B5EF4-FFF2-40B4-BE49-F238E27FC236}">
                <a16:creationId xmlns:a16="http://schemas.microsoft.com/office/drawing/2014/main" id="{C849508B-D31D-4491-B44D-68121E66599F}"/>
              </a:ext>
            </a:extLst>
          </p:cNvPr>
          <p:cNvGrpSpPr/>
          <p:nvPr/>
        </p:nvGrpSpPr>
        <p:grpSpPr>
          <a:xfrm>
            <a:off x="1514857" y="2700609"/>
            <a:ext cx="3834422" cy="2334617"/>
            <a:chOff x="6805649" y="1629504"/>
            <a:chExt cx="3834422" cy="2334617"/>
          </a:xfrm>
        </p:grpSpPr>
        <p:sp>
          <p:nvSpPr>
            <p:cNvPr id="1392" name="Rectangle: Rounded Corners 1391">
              <a:extLst>
                <a:ext uri="{FF2B5EF4-FFF2-40B4-BE49-F238E27FC236}">
                  <a16:creationId xmlns:a16="http://schemas.microsoft.com/office/drawing/2014/main" id="{727F3084-7E61-46F5-A2D4-26270E6DA286}"/>
                </a:ext>
              </a:extLst>
            </p:cNvPr>
            <p:cNvSpPr/>
            <p:nvPr/>
          </p:nvSpPr>
          <p:spPr>
            <a:xfrm>
              <a:off x="7871985" y="2085264"/>
              <a:ext cx="2768086" cy="1878857"/>
            </a:xfrm>
            <a:prstGeom prst="roundRect">
              <a:avLst>
                <a:gd name="adj" fmla="val 7724"/>
              </a:avLst>
            </a:prstGeom>
            <a:noFill/>
            <a:ln w="19050">
              <a:solidFill>
                <a:schemeClr val="accent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6000"/>
                </a:lnSpc>
                <a:spcBef>
                  <a:spcPts val="0"/>
                </a:spcBef>
                <a:spcAft>
                  <a:spcPts val="800"/>
                </a:spcAft>
              </a:pPr>
              <a:r>
                <a:rPr lang="en-US" sz="1800" kern="1200" dirty="0">
                  <a:solidFill>
                    <a:srgbClr val="000000"/>
                  </a:solidFill>
                  <a:effectLst/>
                  <a:ea typeface="Calibri" panose="020F0502020204030204" pitchFamily="34" charset="0"/>
                  <a:cs typeface="Times New Roman" panose="02020603050405020304" pitchFamily="18" charset="0"/>
                </a:rPr>
                <a:t> </a:t>
              </a:r>
              <a:endParaRPr lang="en-US" sz="1100" dirty="0">
                <a:effectLst/>
                <a:ea typeface="Calibri" panose="020F0502020204030204" pitchFamily="34" charset="0"/>
                <a:cs typeface="Times New Roman" panose="02020603050405020304" pitchFamily="18" charset="0"/>
              </a:endParaRPr>
            </a:p>
          </p:txBody>
        </p:sp>
        <p:sp>
          <p:nvSpPr>
            <p:cNvPr id="1898" name="Text Box 2">
              <a:extLst>
                <a:ext uri="{FF2B5EF4-FFF2-40B4-BE49-F238E27FC236}">
                  <a16:creationId xmlns:a16="http://schemas.microsoft.com/office/drawing/2014/main" id="{4885B85C-F485-4F33-8513-AC0DEAB0B4DD}"/>
                </a:ext>
              </a:extLst>
            </p:cNvPr>
            <p:cNvSpPr txBox="1">
              <a:spLocks noChangeArrowheads="1"/>
            </p:cNvSpPr>
            <p:nvPr/>
          </p:nvSpPr>
          <p:spPr bwMode="auto">
            <a:xfrm>
              <a:off x="6805649" y="2899079"/>
              <a:ext cx="1034579" cy="332505"/>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LSTM cell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899" name="TextBox 1898">
                  <a:extLst>
                    <a:ext uri="{FF2B5EF4-FFF2-40B4-BE49-F238E27FC236}">
                      <a16:creationId xmlns:a16="http://schemas.microsoft.com/office/drawing/2014/main" id="{9FE79377-5810-4715-A9BF-DCE8F09324BC}"/>
                    </a:ext>
                  </a:extLst>
                </p:cNvPr>
                <p:cNvSpPr txBox="1"/>
                <p:nvPr/>
              </p:nvSpPr>
              <p:spPr>
                <a:xfrm>
                  <a:off x="8897994" y="1629504"/>
                  <a:ext cx="448649" cy="307777"/>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US" sz="1400" b="0" i="1" smtClean="0">
                                <a:solidFill>
                                  <a:srgbClr val="C00000"/>
                                </a:solidFill>
                                <a:latin typeface="Cambria Math" panose="02040503050406030204" pitchFamily="18" charset="0"/>
                                <a:ea typeface="Cambria Math" panose="02040503050406030204" pitchFamily="18" charset="0"/>
                              </a:rPr>
                            </m:ctrlPr>
                          </m:dPr>
                          <m:e>
                            <m:r>
                              <a:rPr lang="en-US" sz="1400" b="0" i="1" smtClean="0">
                                <a:solidFill>
                                  <a:srgbClr val="C00000"/>
                                </a:solidFill>
                                <a:latin typeface="Cambria Math" panose="02040503050406030204" pitchFamily="18" charset="0"/>
                                <a:ea typeface="Cambria Math" panose="02040503050406030204" pitchFamily="18" charset="0"/>
                              </a:rPr>
                              <m:t>𝑡</m:t>
                            </m:r>
                          </m:e>
                        </m:d>
                      </m:oMath>
                    </m:oMathPara>
                  </a14:m>
                  <a:endParaRPr lang="en-US" sz="1400" dirty="0">
                    <a:solidFill>
                      <a:srgbClr val="C00000"/>
                    </a:solidFill>
                  </a:endParaRPr>
                </a:p>
              </p:txBody>
            </p:sp>
          </mc:Choice>
          <mc:Fallback xmlns="">
            <p:sp>
              <p:nvSpPr>
                <p:cNvPr id="1899" name="TextBox 1898">
                  <a:extLst>
                    <a:ext uri="{FF2B5EF4-FFF2-40B4-BE49-F238E27FC236}">
                      <a16:creationId xmlns:a16="http://schemas.microsoft.com/office/drawing/2014/main" id="{9FE79377-5810-4715-A9BF-DCE8F09324BC}"/>
                    </a:ext>
                  </a:extLst>
                </p:cNvPr>
                <p:cNvSpPr txBox="1">
                  <a:spLocks noRot="1" noChangeAspect="1" noMove="1" noResize="1" noEditPoints="1" noAdjustHandles="1" noChangeArrowheads="1" noChangeShapeType="1" noTextEdit="1"/>
                </p:cNvSpPr>
                <p:nvPr/>
              </p:nvSpPr>
              <p:spPr>
                <a:xfrm>
                  <a:off x="8897994" y="1629504"/>
                  <a:ext cx="448649" cy="307777"/>
                </a:xfrm>
                <a:prstGeom prst="rect">
                  <a:avLst/>
                </a:prstGeom>
                <a:blipFill>
                  <a:blip r:embed="rId30"/>
                  <a:stretch>
                    <a:fillRect/>
                  </a:stretch>
                </a:blipFill>
              </p:spPr>
              <p:txBody>
                <a:bodyPr/>
                <a:lstStyle/>
                <a:p>
                  <a:r>
                    <a:rPr lang="en-SG">
                      <a:noFill/>
                    </a:rPr>
                    <a:t> </a:t>
                  </a:r>
                </a:p>
              </p:txBody>
            </p:sp>
          </mc:Fallback>
        </mc:AlternateContent>
      </p:grpSp>
      <p:grpSp>
        <p:nvGrpSpPr>
          <p:cNvPr id="4" name="Group 3">
            <a:extLst>
              <a:ext uri="{FF2B5EF4-FFF2-40B4-BE49-F238E27FC236}">
                <a16:creationId xmlns:a16="http://schemas.microsoft.com/office/drawing/2014/main" id="{E48B8D99-6F56-4F80-96C9-4A886EFB8A26}"/>
              </a:ext>
            </a:extLst>
          </p:cNvPr>
          <p:cNvGrpSpPr/>
          <p:nvPr/>
        </p:nvGrpSpPr>
        <p:grpSpPr>
          <a:xfrm>
            <a:off x="1082077" y="5124080"/>
            <a:ext cx="3548544" cy="384005"/>
            <a:chOff x="5353144" y="2943663"/>
            <a:chExt cx="3548544" cy="384005"/>
          </a:xfrm>
        </p:grpSpPr>
        <p:cxnSp>
          <p:nvCxnSpPr>
            <p:cNvPr id="133" name="Straight Arrow Connector 132">
              <a:extLst>
                <a:ext uri="{FF2B5EF4-FFF2-40B4-BE49-F238E27FC236}">
                  <a16:creationId xmlns:a16="http://schemas.microsoft.com/office/drawing/2014/main" id="{4FED2DD8-1159-414A-B58D-463345482511}"/>
                </a:ext>
              </a:extLst>
            </p:cNvPr>
            <p:cNvCxnSpPr>
              <a:cxnSpLocks/>
            </p:cNvCxnSpPr>
            <p:nvPr/>
          </p:nvCxnSpPr>
          <p:spPr>
            <a:xfrm>
              <a:off x="5812211" y="3106193"/>
              <a:ext cx="3089477"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nvGrpSpPr>
            <p:cNvPr id="3" name="Group 2">
              <a:extLst>
                <a:ext uri="{FF2B5EF4-FFF2-40B4-BE49-F238E27FC236}">
                  <a16:creationId xmlns:a16="http://schemas.microsoft.com/office/drawing/2014/main" id="{899EF229-20F1-421A-B4EB-99816F7FBC01}"/>
                </a:ext>
              </a:extLst>
            </p:cNvPr>
            <p:cNvGrpSpPr/>
            <p:nvPr/>
          </p:nvGrpSpPr>
          <p:grpSpPr>
            <a:xfrm>
              <a:off x="5353144" y="2943663"/>
              <a:ext cx="565039" cy="384005"/>
              <a:chOff x="5562497" y="3888621"/>
              <a:chExt cx="565039" cy="384005"/>
            </a:xfrm>
          </p:grpSpPr>
          <p:sp>
            <p:nvSpPr>
              <p:cNvPr id="65" name="Rectangle 64">
                <a:extLst>
                  <a:ext uri="{FF2B5EF4-FFF2-40B4-BE49-F238E27FC236}">
                    <a16:creationId xmlns:a16="http://schemas.microsoft.com/office/drawing/2014/main" id="{43D769C0-BAF3-42E6-91D4-82BE60770DF5}"/>
                  </a:ext>
                </a:extLst>
              </p:cNvPr>
              <p:cNvSpPr/>
              <p:nvPr/>
            </p:nvSpPr>
            <p:spPr>
              <a:xfrm>
                <a:off x="5562497" y="3913903"/>
                <a:ext cx="565039" cy="302995"/>
              </a:xfrm>
              <a:prstGeom prst="rect">
                <a:avLst/>
              </a:prstGeom>
              <a:solidFill>
                <a:schemeClr val="bg1">
                  <a:lumMod val="8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mc:AlternateContent xmlns:mc="http://schemas.openxmlformats.org/markup-compatibility/2006" xmlns:a14="http://schemas.microsoft.com/office/drawing/2010/main">
            <mc:Choice Requires="a14">
              <p:sp>
                <p:nvSpPr>
                  <p:cNvPr id="1680" name="Text Box 2">
                    <a:extLst>
                      <a:ext uri="{FF2B5EF4-FFF2-40B4-BE49-F238E27FC236}">
                        <a16:creationId xmlns:a16="http://schemas.microsoft.com/office/drawing/2014/main" id="{9A79E4AE-85DE-43F3-8E30-CF2522E7DAE8}"/>
                      </a:ext>
                    </a:extLst>
                  </p:cNvPr>
                  <p:cNvSpPr txBox="1">
                    <a:spLocks noChangeArrowheads="1"/>
                  </p:cNvSpPr>
                  <p:nvPr/>
                </p:nvSpPr>
                <p:spPr bwMode="auto">
                  <a:xfrm rot="5400000" flipH="1">
                    <a:off x="5688258" y="3836027"/>
                    <a:ext cx="384005" cy="489194"/>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400" b="0" i="1" smtClean="0">
                                  <a:effectLst/>
                                  <a:latin typeface="Cambria Math" panose="02040503050406030204" pitchFamily="18" charset="0"/>
                                  <a:cs typeface="Times New Roman" panose="02020603050405020304" pitchFamily="18" charset="0"/>
                                </a:rPr>
                              </m:ctrlPr>
                            </m:sSupPr>
                            <m:e>
                              <m:r>
                                <a:rPr lang="en-US" sz="1400" b="0" i="1" smtClean="0">
                                  <a:effectLst/>
                                  <a:latin typeface="Cambria Math" panose="02040503050406030204" pitchFamily="18" charset="0"/>
                                  <a:cs typeface="Times New Roman" panose="02020603050405020304" pitchFamily="18" charset="0"/>
                                </a:rPr>
                                <m:t>h</m:t>
                              </m:r>
                            </m:e>
                            <m:sup>
                              <m:r>
                                <a:rPr lang="en-US" sz="1400" b="0" i="1" smtClean="0">
                                  <a:effectLst/>
                                  <a:latin typeface="Cambria Math" panose="02040503050406030204" pitchFamily="18" charset="0"/>
                                  <a:cs typeface="Times New Roman" panose="02020603050405020304" pitchFamily="18" charset="0"/>
                                </a:rPr>
                                <m:t>𝑡</m:t>
                              </m:r>
                              <m:r>
                                <a:rPr lang="en-US" sz="1400" b="0" i="1" smtClean="0">
                                  <a:effectLst/>
                                  <a:latin typeface="Cambria Math" panose="02040503050406030204" pitchFamily="18" charset="0"/>
                                  <a:cs typeface="Times New Roman" panose="02020603050405020304" pitchFamily="18" charset="0"/>
                                </a:rPr>
                                <m:t>−1</m:t>
                              </m:r>
                            </m:sup>
                          </m:sSup>
                        </m:oMath>
                      </m:oMathPara>
                    </a14:m>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680" name="Text Box 2">
                    <a:extLst>
                      <a:ext uri="{FF2B5EF4-FFF2-40B4-BE49-F238E27FC236}">
                        <a16:creationId xmlns:a16="http://schemas.microsoft.com/office/drawing/2014/main" id="{9A79E4AE-85DE-43F3-8E30-CF2522E7DAE8}"/>
                      </a:ext>
                    </a:extLst>
                  </p:cNvPr>
                  <p:cNvSpPr txBox="1">
                    <a:spLocks noRot="1" noChangeAspect="1" noMove="1" noResize="1" noEditPoints="1" noAdjustHandles="1" noChangeArrowheads="1" noChangeShapeType="1" noTextEdit="1"/>
                  </p:cNvSpPr>
                  <p:nvPr/>
                </p:nvSpPr>
                <p:spPr bwMode="auto">
                  <a:xfrm rot="5400000" flipH="1">
                    <a:off x="5688258" y="3836027"/>
                    <a:ext cx="384005" cy="489194"/>
                  </a:xfrm>
                  <a:prstGeom prst="rect">
                    <a:avLst/>
                  </a:prstGeom>
                  <a:blipFill>
                    <a:blip r:embed="rId11"/>
                    <a:stretch>
                      <a:fillRect/>
                    </a:stretch>
                  </a:blipFill>
                  <a:ln w="9525">
                    <a:noFill/>
                    <a:miter lim="800000"/>
                    <a:headEnd/>
                    <a:tailEnd/>
                  </a:ln>
                </p:spPr>
                <p:txBody>
                  <a:bodyPr/>
                  <a:lstStyle/>
                  <a:p>
                    <a:r>
                      <a:rPr lang="en-US">
                        <a:noFill/>
                      </a:rPr>
                      <a:t> </a:t>
                    </a:r>
                  </a:p>
                </p:txBody>
              </p:sp>
            </mc:Fallback>
          </mc:AlternateContent>
        </p:grpSp>
      </p:grpSp>
      <p:grpSp>
        <p:nvGrpSpPr>
          <p:cNvPr id="16" name="Group 15">
            <a:extLst>
              <a:ext uri="{FF2B5EF4-FFF2-40B4-BE49-F238E27FC236}">
                <a16:creationId xmlns:a16="http://schemas.microsoft.com/office/drawing/2014/main" id="{A9D84E80-F0C6-4FAA-A269-3BF2A6FA133A}"/>
              </a:ext>
            </a:extLst>
          </p:cNvPr>
          <p:cNvGrpSpPr/>
          <p:nvPr/>
        </p:nvGrpSpPr>
        <p:grpSpPr>
          <a:xfrm>
            <a:off x="4412550" y="4877736"/>
            <a:ext cx="460284" cy="1392751"/>
            <a:chOff x="4889033" y="4656370"/>
            <a:chExt cx="460284" cy="1392751"/>
          </a:xfrm>
        </p:grpSpPr>
        <p:cxnSp>
          <p:nvCxnSpPr>
            <p:cNvPr id="1408" name="Straight Connector 1407">
              <a:extLst>
                <a:ext uri="{FF2B5EF4-FFF2-40B4-BE49-F238E27FC236}">
                  <a16:creationId xmlns:a16="http://schemas.microsoft.com/office/drawing/2014/main" id="{32936F7A-FA46-494A-95ED-3714537E67EF}"/>
                </a:ext>
              </a:extLst>
            </p:cNvPr>
            <p:cNvCxnSpPr>
              <a:cxnSpLocks/>
            </p:cNvCxnSpPr>
            <p:nvPr/>
          </p:nvCxnSpPr>
          <p:spPr>
            <a:xfrm flipV="1">
              <a:off x="5118622" y="4656370"/>
              <a:ext cx="0" cy="1182531"/>
            </a:xfrm>
            <a:prstGeom prst="line">
              <a:avLst/>
            </a:prstGeom>
            <a:ln w="12700">
              <a:headEnd type="none" w="med" len="med"/>
              <a:tailEnd type="triangle" w="med" len="med"/>
            </a:ln>
          </p:spPr>
          <p:style>
            <a:lnRef idx="1">
              <a:schemeClr val="dk1"/>
            </a:lnRef>
            <a:fillRef idx="0">
              <a:schemeClr val="dk1"/>
            </a:fillRef>
            <a:effectRef idx="0">
              <a:schemeClr val="dk1"/>
            </a:effectRef>
            <a:fontRef idx="minor">
              <a:schemeClr val="tx1"/>
            </a:fontRef>
          </p:style>
        </p:cxnSp>
        <p:grpSp>
          <p:nvGrpSpPr>
            <p:cNvPr id="173" name="Group 172">
              <a:extLst>
                <a:ext uri="{FF2B5EF4-FFF2-40B4-BE49-F238E27FC236}">
                  <a16:creationId xmlns:a16="http://schemas.microsoft.com/office/drawing/2014/main" id="{0F72E483-50C4-4E95-89B1-CBDF0CDB4430}"/>
                </a:ext>
              </a:extLst>
            </p:cNvPr>
            <p:cNvGrpSpPr/>
            <p:nvPr/>
          </p:nvGrpSpPr>
          <p:grpSpPr>
            <a:xfrm>
              <a:off x="4970493" y="5128058"/>
              <a:ext cx="336632" cy="331558"/>
              <a:chOff x="7890600" y="3108573"/>
              <a:chExt cx="336632" cy="331558"/>
            </a:xfrm>
          </p:grpSpPr>
          <p:sp>
            <p:nvSpPr>
              <p:cNvPr id="174" name="Oval 173">
                <a:extLst>
                  <a:ext uri="{FF2B5EF4-FFF2-40B4-BE49-F238E27FC236}">
                    <a16:creationId xmlns:a16="http://schemas.microsoft.com/office/drawing/2014/main" id="{4B232520-A529-4F59-A243-F6DEBA01388D}"/>
                  </a:ext>
                </a:extLst>
              </p:cNvPr>
              <p:cNvSpPr/>
              <p:nvPr/>
            </p:nvSpPr>
            <p:spPr>
              <a:xfrm>
                <a:off x="7890600" y="3137104"/>
                <a:ext cx="303027" cy="303027"/>
              </a:xfrm>
              <a:prstGeom prst="ellipse">
                <a:avLst/>
              </a:prstGeom>
              <a:gradFill flip="none" rotWithShape="1">
                <a:gsLst>
                  <a:gs pos="0">
                    <a:schemeClr val="accent1">
                      <a:lumMod val="40000"/>
                      <a:lumOff val="60000"/>
                      <a:tint val="66000"/>
                      <a:satMod val="160000"/>
                    </a:schemeClr>
                  </a:gs>
                  <a:gs pos="50000">
                    <a:schemeClr val="accent1">
                      <a:lumMod val="40000"/>
                      <a:lumOff val="60000"/>
                      <a:tint val="44500"/>
                      <a:satMod val="160000"/>
                    </a:schemeClr>
                  </a:gs>
                  <a:gs pos="100000">
                    <a:schemeClr val="accent1">
                      <a:lumMod val="40000"/>
                      <a:lumOff val="60000"/>
                      <a:tint val="23500"/>
                      <a:satMod val="160000"/>
                    </a:schemeClr>
                  </a:gs>
                </a:gsLst>
                <a:lin ang="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75" name="Text Box 2">
                    <a:extLst>
                      <a:ext uri="{FF2B5EF4-FFF2-40B4-BE49-F238E27FC236}">
                        <a16:creationId xmlns:a16="http://schemas.microsoft.com/office/drawing/2014/main" id="{FB3A573A-55A2-48F0-8CC7-C3C9F1C579C1}"/>
                      </a:ext>
                    </a:extLst>
                  </p:cNvPr>
                  <p:cNvSpPr txBox="1">
                    <a:spLocks noChangeArrowheads="1"/>
                  </p:cNvSpPr>
                  <p:nvPr/>
                </p:nvSpPr>
                <p:spPr bwMode="auto">
                  <a:xfrm rot="5400000" flipH="1">
                    <a:off x="7916677" y="3115377"/>
                    <a:ext cx="317359" cy="303751"/>
                  </a:xfrm>
                  <a:prstGeom prst="rect">
                    <a:avLst/>
                  </a:prstGeom>
                  <a:noFill/>
                  <a:ln w="9525">
                    <a:noFill/>
                    <a:miter lim="800000"/>
                    <a:headEnd/>
                    <a:tailEnd/>
                  </a:ln>
                </p:spPr>
                <p:txBody>
                  <a:bodyPr rot="0" vert="vert270" wrap="square" lIns="91440" tIns="45720" rIns="91440" bIns="45720" anchor="t" anchorCtr="0">
                    <a:no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sSup>
                            <m:sSupPr>
                              <m:ctrlPr>
                                <a:rPr lang="en-US" sz="1400" b="0" i="1" smtClean="0">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sz="1400" b="0" i="1" smtClean="0">
                                  <a:effectLst/>
                                  <a:latin typeface="Cambria Math" panose="02040503050406030204" pitchFamily="18" charset="0"/>
                                  <a:ea typeface="Cambria Math" panose="02040503050406030204" pitchFamily="18" charset="0"/>
                                  <a:cs typeface="Times New Roman" panose="02020603050405020304" pitchFamily="18" charset="0"/>
                                </a:rPr>
                                <m:t>𝑖</m:t>
                              </m:r>
                            </m:e>
                            <m:sup>
                              <m:r>
                                <a:rPr lang="en-US" sz="1400" i="1">
                                  <a:latin typeface="Cambria Math" panose="02040503050406030204" pitchFamily="18" charset="0"/>
                                  <a:ea typeface="Cambria Math" panose="02040503050406030204" pitchFamily="18" charset="0"/>
                                  <a:cs typeface="Times New Roman" panose="02020603050405020304" pitchFamily="18" charset="0"/>
                                </a:rPr>
                                <m:t>∆</m:t>
                              </m:r>
                              <m:r>
                                <a:rPr lang="en-US" sz="1400" i="1">
                                  <a:latin typeface="Cambria Math" panose="02040503050406030204" pitchFamily="18" charset="0"/>
                                  <a:ea typeface="Cambria Math" panose="02040503050406030204" pitchFamily="18" charset="0"/>
                                  <a:cs typeface="Times New Roman" panose="02020603050405020304" pitchFamily="18" charset="0"/>
                                </a:rPr>
                                <m:t>𝑡</m:t>
                              </m:r>
                            </m:sup>
                          </m:sSup>
                        </m:oMath>
                      </m:oMathPara>
                    </a14:m>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75" name="Text Box 2">
                    <a:extLst>
                      <a:ext uri="{FF2B5EF4-FFF2-40B4-BE49-F238E27FC236}">
                        <a16:creationId xmlns:a16="http://schemas.microsoft.com/office/drawing/2014/main" id="{FB3A573A-55A2-48F0-8CC7-C3C9F1C579C1}"/>
                      </a:ext>
                    </a:extLst>
                  </p:cNvPr>
                  <p:cNvSpPr txBox="1">
                    <a:spLocks noRot="1" noChangeAspect="1" noMove="1" noResize="1" noEditPoints="1" noAdjustHandles="1" noChangeArrowheads="1" noChangeShapeType="1" noTextEdit="1"/>
                  </p:cNvSpPr>
                  <p:nvPr/>
                </p:nvSpPr>
                <p:spPr bwMode="auto">
                  <a:xfrm rot="5400000" flipH="1">
                    <a:off x="7916677" y="3115377"/>
                    <a:ext cx="317359" cy="303751"/>
                  </a:xfrm>
                  <a:prstGeom prst="rect">
                    <a:avLst/>
                  </a:prstGeom>
                  <a:blipFill>
                    <a:blip r:embed="rId12"/>
                    <a:stretch>
                      <a:fillRect/>
                    </a:stretch>
                  </a:blipFill>
                  <a:ln w="9525">
                    <a:noFill/>
                    <a:miter lim="800000"/>
                    <a:headEnd/>
                    <a:tailEnd/>
                  </a:ln>
                </p:spPr>
                <p:txBody>
                  <a:bodyPr/>
                  <a:lstStyle/>
                  <a:p>
                    <a:r>
                      <a:rPr lang="en-US">
                        <a:noFill/>
                      </a:rPr>
                      <a:t> </a:t>
                    </a:r>
                  </a:p>
                </p:txBody>
              </p:sp>
            </mc:Fallback>
          </mc:AlternateContent>
        </p:grpSp>
        <p:grpSp>
          <p:nvGrpSpPr>
            <p:cNvPr id="5" name="Group 4">
              <a:extLst>
                <a:ext uri="{FF2B5EF4-FFF2-40B4-BE49-F238E27FC236}">
                  <a16:creationId xmlns:a16="http://schemas.microsoft.com/office/drawing/2014/main" id="{FBEBE44A-BB88-4BB2-9E47-F8706CF240C3}"/>
                </a:ext>
              </a:extLst>
            </p:cNvPr>
            <p:cNvGrpSpPr/>
            <p:nvPr/>
          </p:nvGrpSpPr>
          <p:grpSpPr>
            <a:xfrm>
              <a:off x="4889033" y="5626170"/>
              <a:ext cx="460284" cy="422951"/>
              <a:chOff x="8688916" y="3405427"/>
              <a:chExt cx="380400" cy="349546"/>
            </a:xfrm>
          </p:grpSpPr>
          <p:sp>
            <p:nvSpPr>
              <p:cNvPr id="69" name="Rectangle 68">
                <a:extLst>
                  <a:ext uri="{FF2B5EF4-FFF2-40B4-BE49-F238E27FC236}">
                    <a16:creationId xmlns:a16="http://schemas.microsoft.com/office/drawing/2014/main" id="{2EC79DB7-3250-491A-A8A9-9C0BCEE2461C}"/>
                  </a:ext>
                </a:extLst>
              </p:cNvPr>
              <p:cNvSpPr/>
              <p:nvPr/>
            </p:nvSpPr>
            <p:spPr>
              <a:xfrm>
                <a:off x="8688916" y="3413042"/>
                <a:ext cx="380400" cy="341931"/>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0" name="Picture 69">
                <a:extLst>
                  <a:ext uri="{FF2B5EF4-FFF2-40B4-BE49-F238E27FC236}">
                    <a16:creationId xmlns:a16="http://schemas.microsoft.com/office/drawing/2014/main" id="{D071E8EC-920B-4217-A842-44B32075A8BF}"/>
                  </a:ext>
                </a:extLst>
              </p:cNvPr>
              <p:cNvPicPr>
                <a:picLocks noChangeAspect="1"/>
              </p:cNvPicPr>
              <p:nvPr/>
            </p:nvPicPr>
            <p:blipFill>
              <a:blip r:embed="rId31">
                <a:extLst>
                  <a:ext uri="{BEBA8EAE-BF5A-486C-A8C5-ECC9F3942E4B}">
                    <a14:imgProps xmlns:a14="http://schemas.microsoft.com/office/drawing/2010/main">
                      <a14:imgLayer r:embed="rId32">
                        <a14:imgEffect>
                          <a14:sharpenSoften amount="50000"/>
                        </a14:imgEffect>
                      </a14:imgLayer>
                    </a14:imgProps>
                  </a:ext>
                </a:extLst>
              </a:blip>
              <a:stretch>
                <a:fillRect/>
              </a:stretch>
            </p:blipFill>
            <p:spPr>
              <a:xfrm rot="16200000">
                <a:off x="8712252" y="3387636"/>
                <a:ext cx="329520" cy="365101"/>
              </a:xfrm>
              <a:prstGeom prst="rect">
                <a:avLst/>
              </a:prstGeom>
            </p:spPr>
          </p:pic>
        </p:grpSp>
      </p:grpSp>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1BD94093-C315-4997-B598-9F326877F61F}"/>
                  </a:ext>
                </a:extLst>
              </p:cNvPr>
              <p:cNvSpPr txBox="1"/>
              <p:nvPr/>
            </p:nvSpPr>
            <p:spPr>
              <a:xfrm>
                <a:off x="1018613" y="2696118"/>
                <a:ext cx="762453" cy="307777"/>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US" sz="1400" b="0" i="1" smtClean="0">
                              <a:solidFill>
                                <a:srgbClr val="C00000"/>
                              </a:solidFill>
                              <a:latin typeface="Cambria Math" panose="02040503050406030204" pitchFamily="18" charset="0"/>
                              <a:ea typeface="Cambria Math" panose="02040503050406030204" pitchFamily="18" charset="0"/>
                            </a:rPr>
                          </m:ctrlPr>
                        </m:dPr>
                        <m:e>
                          <m:r>
                            <a:rPr lang="en-US" sz="1400" b="0" i="1" smtClean="0">
                              <a:solidFill>
                                <a:srgbClr val="C00000"/>
                              </a:solidFill>
                              <a:latin typeface="Cambria Math" panose="02040503050406030204" pitchFamily="18" charset="0"/>
                              <a:ea typeface="Cambria Math" panose="02040503050406030204" pitchFamily="18" charset="0"/>
                            </a:rPr>
                            <m:t>𝑡</m:t>
                          </m:r>
                          <m:r>
                            <a:rPr lang="en-US" sz="1400" b="0" i="1" smtClean="0">
                              <a:solidFill>
                                <a:srgbClr val="C00000"/>
                              </a:solidFill>
                              <a:latin typeface="Cambria Math" panose="02040503050406030204" pitchFamily="18" charset="0"/>
                              <a:ea typeface="Cambria Math" panose="02040503050406030204" pitchFamily="18" charset="0"/>
                            </a:rPr>
                            <m:t>−1</m:t>
                          </m:r>
                        </m:e>
                      </m:d>
                    </m:oMath>
                  </m:oMathPara>
                </a14:m>
                <a:endParaRPr lang="en-US" sz="1400" dirty="0">
                  <a:solidFill>
                    <a:srgbClr val="C00000"/>
                  </a:solidFill>
                </a:endParaRPr>
              </a:p>
            </p:txBody>
          </p:sp>
        </mc:Choice>
        <mc:Fallback xmlns="">
          <p:sp>
            <p:nvSpPr>
              <p:cNvPr id="75" name="TextBox 74">
                <a:extLst>
                  <a:ext uri="{FF2B5EF4-FFF2-40B4-BE49-F238E27FC236}">
                    <a16:creationId xmlns:a16="http://schemas.microsoft.com/office/drawing/2014/main" id="{1BD94093-C315-4997-B598-9F326877F61F}"/>
                  </a:ext>
                </a:extLst>
              </p:cNvPr>
              <p:cNvSpPr txBox="1">
                <a:spLocks noRot="1" noChangeAspect="1" noMove="1" noResize="1" noEditPoints="1" noAdjustHandles="1" noChangeArrowheads="1" noChangeShapeType="1" noTextEdit="1"/>
              </p:cNvSpPr>
              <p:nvPr/>
            </p:nvSpPr>
            <p:spPr>
              <a:xfrm>
                <a:off x="1018613" y="2696118"/>
                <a:ext cx="762453" cy="307777"/>
              </a:xfrm>
              <a:prstGeom prst="rect">
                <a:avLst/>
              </a:prstGeom>
              <a:blipFill>
                <a:blip r:embed="rId33"/>
                <a:stretch>
                  <a:fillRect/>
                </a:stretch>
              </a:blipFill>
            </p:spPr>
            <p:txBody>
              <a:bodyPr/>
              <a:lstStyle/>
              <a:p>
                <a:r>
                  <a:rPr lang="en-SG">
                    <a:noFill/>
                  </a:rPr>
                  <a:t> </a:t>
                </a:r>
              </a:p>
            </p:txBody>
          </p:sp>
        </mc:Fallback>
      </mc:AlternateContent>
      <p:grpSp>
        <p:nvGrpSpPr>
          <p:cNvPr id="29" name="Group 28">
            <a:extLst>
              <a:ext uri="{FF2B5EF4-FFF2-40B4-BE49-F238E27FC236}">
                <a16:creationId xmlns:a16="http://schemas.microsoft.com/office/drawing/2014/main" id="{19748195-A4FB-4665-947F-2A72B262B648}"/>
              </a:ext>
            </a:extLst>
          </p:cNvPr>
          <p:cNvGrpSpPr/>
          <p:nvPr/>
        </p:nvGrpSpPr>
        <p:grpSpPr>
          <a:xfrm>
            <a:off x="1099238" y="3456624"/>
            <a:ext cx="1467740" cy="384005"/>
            <a:chOff x="1504196" y="3456624"/>
            <a:chExt cx="1467740" cy="384005"/>
          </a:xfrm>
        </p:grpSpPr>
        <p:grpSp>
          <p:nvGrpSpPr>
            <p:cNvPr id="7" name="Group 6">
              <a:extLst>
                <a:ext uri="{FF2B5EF4-FFF2-40B4-BE49-F238E27FC236}">
                  <a16:creationId xmlns:a16="http://schemas.microsoft.com/office/drawing/2014/main" id="{F7D6F701-C89D-45DC-976B-904541A2EFB5}"/>
                </a:ext>
              </a:extLst>
            </p:cNvPr>
            <p:cNvGrpSpPr/>
            <p:nvPr/>
          </p:nvGrpSpPr>
          <p:grpSpPr>
            <a:xfrm>
              <a:off x="1504196" y="3481906"/>
              <a:ext cx="1467740" cy="302995"/>
              <a:chOff x="1504196" y="3481906"/>
              <a:chExt cx="1467740" cy="302995"/>
            </a:xfrm>
          </p:grpSpPr>
          <p:cxnSp>
            <p:nvCxnSpPr>
              <p:cNvPr id="78" name="Straight Arrow Connector 77">
                <a:extLst>
                  <a:ext uri="{FF2B5EF4-FFF2-40B4-BE49-F238E27FC236}">
                    <a16:creationId xmlns:a16="http://schemas.microsoft.com/office/drawing/2014/main" id="{A2CDAAC9-D6B5-419C-BED0-81A812BCD4FE}"/>
                  </a:ext>
                </a:extLst>
              </p:cNvPr>
              <p:cNvCxnSpPr>
                <a:cxnSpLocks/>
              </p:cNvCxnSpPr>
              <p:nvPr/>
            </p:nvCxnSpPr>
            <p:spPr>
              <a:xfrm>
                <a:off x="2067919" y="3629299"/>
                <a:ext cx="904017"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98" name="Rectangle 97">
                <a:extLst>
                  <a:ext uri="{FF2B5EF4-FFF2-40B4-BE49-F238E27FC236}">
                    <a16:creationId xmlns:a16="http://schemas.microsoft.com/office/drawing/2014/main" id="{F03ACB3E-66B9-4722-A260-0F55C3EC40C9}"/>
                  </a:ext>
                </a:extLst>
              </p:cNvPr>
              <p:cNvSpPr/>
              <p:nvPr/>
            </p:nvSpPr>
            <p:spPr>
              <a:xfrm>
                <a:off x="1504196" y="3481906"/>
                <a:ext cx="565039" cy="302995"/>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grpSp>
        <mc:AlternateContent xmlns:mc="http://schemas.openxmlformats.org/markup-compatibility/2006" xmlns:a14="http://schemas.microsoft.com/office/drawing/2010/main">
          <mc:Choice Requires="a14">
            <p:sp>
              <p:nvSpPr>
                <p:cNvPr id="99" name="Text Box 2">
                  <a:extLst>
                    <a:ext uri="{FF2B5EF4-FFF2-40B4-BE49-F238E27FC236}">
                      <a16:creationId xmlns:a16="http://schemas.microsoft.com/office/drawing/2014/main" id="{42788876-5AE8-46E4-9C42-44B25E268A0E}"/>
                    </a:ext>
                  </a:extLst>
                </p:cNvPr>
                <p:cNvSpPr txBox="1">
                  <a:spLocks noChangeArrowheads="1"/>
                </p:cNvSpPr>
                <p:nvPr/>
              </p:nvSpPr>
              <p:spPr bwMode="auto">
                <a:xfrm rot="5400000" flipH="1">
                  <a:off x="1629957" y="3404030"/>
                  <a:ext cx="384005" cy="489194"/>
                </a:xfrm>
                <a:prstGeom prst="rect">
                  <a:avLst/>
                </a:prstGeom>
                <a:noFill/>
                <a:ln w="9525">
                  <a:noFill/>
                  <a:miter lim="800000"/>
                  <a:headEnd/>
                  <a:tailEnd/>
                </a:ln>
              </p:spPr>
              <p:txBody>
                <a:bodyPr rot="0" vert="vert270" wrap="square" lIns="91440" tIns="45720" rIns="91440" bIns="45720" anchor="t" anchorCtr="0">
                  <a:noAutofit/>
                </a:bodyPr>
                <a:lstStyle/>
                <a:p>
                  <a:pPr marL="0" marR="0" algn="ctr">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p>
                          <m:sSupPr>
                            <m:ctrlPr>
                              <a:rPr lang="en-US" sz="1400" b="0" i="1" smtClean="0">
                                <a:effectLst/>
                                <a:latin typeface="Cambria Math" panose="02040503050406030204" pitchFamily="18" charset="0"/>
                                <a:cs typeface="Times New Roman" panose="02020603050405020304" pitchFamily="18" charset="0"/>
                              </a:rPr>
                            </m:ctrlPr>
                          </m:sSupPr>
                          <m:e>
                            <m:r>
                              <a:rPr lang="en-US" sz="1400" b="0" i="1" smtClean="0">
                                <a:effectLst/>
                                <a:latin typeface="Cambria Math" panose="02040503050406030204" pitchFamily="18" charset="0"/>
                                <a:cs typeface="Times New Roman" panose="02020603050405020304" pitchFamily="18" charset="0"/>
                              </a:rPr>
                              <m:t>𝐶</m:t>
                            </m:r>
                          </m:e>
                          <m:sup>
                            <m:r>
                              <a:rPr lang="en-US" sz="1400" b="0" i="1" smtClean="0">
                                <a:effectLst/>
                                <a:latin typeface="Cambria Math" panose="02040503050406030204" pitchFamily="18" charset="0"/>
                                <a:cs typeface="Times New Roman" panose="02020603050405020304" pitchFamily="18" charset="0"/>
                              </a:rPr>
                              <m:t>𝑡</m:t>
                            </m:r>
                            <m:r>
                              <a:rPr lang="en-US" sz="1400" b="0" i="1" smtClean="0">
                                <a:effectLst/>
                                <a:latin typeface="Cambria Math" panose="02040503050406030204" pitchFamily="18" charset="0"/>
                                <a:cs typeface="Times New Roman" panose="02020603050405020304" pitchFamily="18" charset="0"/>
                              </a:rPr>
                              <m:t>−1</m:t>
                            </m:r>
                          </m:sup>
                        </m:sSup>
                      </m:oMath>
                    </m:oMathPara>
                  </a14:m>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9" name="Text Box 2">
                  <a:extLst>
                    <a:ext uri="{FF2B5EF4-FFF2-40B4-BE49-F238E27FC236}">
                      <a16:creationId xmlns:a16="http://schemas.microsoft.com/office/drawing/2014/main" id="{42788876-5AE8-46E4-9C42-44B25E268A0E}"/>
                    </a:ext>
                  </a:extLst>
                </p:cNvPr>
                <p:cNvSpPr txBox="1">
                  <a:spLocks noRot="1" noChangeAspect="1" noMove="1" noResize="1" noEditPoints="1" noAdjustHandles="1" noChangeArrowheads="1" noChangeShapeType="1" noTextEdit="1"/>
                </p:cNvSpPr>
                <p:nvPr/>
              </p:nvSpPr>
              <p:spPr bwMode="auto">
                <a:xfrm rot="5400000" flipH="1">
                  <a:off x="1629957" y="3404030"/>
                  <a:ext cx="384005" cy="489194"/>
                </a:xfrm>
                <a:prstGeom prst="rect">
                  <a:avLst/>
                </a:prstGeom>
                <a:blipFill>
                  <a:blip r:embed="rId34"/>
                  <a:stretch>
                    <a:fillRect/>
                  </a:stretch>
                </a:blipFill>
                <a:ln w="9525">
                  <a:noFill/>
                  <a:miter lim="800000"/>
                  <a:headEnd/>
                  <a:tailEnd/>
                </a:ln>
              </p:spPr>
              <p:txBody>
                <a:bodyPr/>
                <a:lstStyle/>
                <a:p>
                  <a:r>
                    <a:rPr lang="en-SG">
                      <a:noFill/>
                    </a:rPr>
                    <a:t> </a:t>
                  </a:r>
                </a:p>
              </p:txBody>
            </p:sp>
          </mc:Fallback>
        </mc:AlternateContent>
      </p:grpSp>
      <p:sp>
        <p:nvSpPr>
          <p:cNvPr id="9" name="Slide Number Placeholder 8">
            <a:extLst>
              <a:ext uri="{FF2B5EF4-FFF2-40B4-BE49-F238E27FC236}">
                <a16:creationId xmlns:a16="http://schemas.microsoft.com/office/drawing/2014/main" id="{99B665C1-FF29-4006-8D3C-6775CD135657}"/>
              </a:ext>
            </a:extLst>
          </p:cNvPr>
          <p:cNvSpPr>
            <a:spLocks noGrp="1"/>
          </p:cNvSpPr>
          <p:nvPr>
            <p:ph type="sldNum" sz="quarter" idx="12"/>
          </p:nvPr>
        </p:nvSpPr>
        <p:spPr/>
        <p:txBody>
          <a:bodyPr/>
          <a:lstStyle/>
          <a:p>
            <a:fld id="{B1E47185-3E2A-46B7-BFBE-75BAE8CB2AB3}" type="slidenum">
              <a:rPr lang="en-US" smtClean="0"/>
              <a:t>22</a:t>
            </a:fld>
            <a:endParaRPr lang="en-US" dirty="0"/>
          </a:p>
        </p:txBody>
      </p:sp>
    </p:spTree>
    <p:extLst>
      <p:ext uri="{BB962C8B-B14F-4D97-AF65-F5344CB8AC3E}">
        <p14:creationId xmlns:p14="http://schemas.microsoft.com/office/powerpoint/2010/main" val="256790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44"/>
                                        </p:tgtEl>
                                      </p:cBhvr>
                                    </p:animEffect>
                                    <p:animScale>
                                      <p:cBhvr>
                                        <p:cTn id="7" dur="250" autoRev="1" fill="hold"/>
                                        <p:tgtEl>
                                          <p:spTgt spid="44"/>
                                        </p:tgtEl>
                                      </p:cBhvr>
                                      <p:by x="105000" y="105000"/>
                                    </p:animScale>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380D8-20D5-4403-89F9-6548813CA284}"/>
              </a:ext>
            </a:extLst>
          </p:cNvPr>
          <p:cNvSpPr>
            <a:spLocks noGrp="1"/>
          </p:cNvSpPr>
          <p:nvPr>
            <p:ph type="title"/>
          </p:nvPr>
        </p:nvSpPr>
        <p:spPr/>
        <p:txBody>
          <a:bodyPr>
            <a:normAutofit/>
          </a:bodyPr>
          <a:lstStyle/>
          <a:p>
            <a:r>
              <a:rPr lang="en-US"/>
              <a:t>Prediction</a:t>
            </a:r>
          </a:p>
        </p:txBody>
      </p:sp>
      <p:grpSp>
        <p:nvGrpSpPr>
          <p:cNvPr id="7" name="Group 6">
            <a:extLst>
              <a:ext uri="{FF2B5EF4-FFF2-40B4-BE49-F238E27FC236}">
                <a16:creationId xmlns:a16="http://schemas.microsoft.com/office/drawing/2014/main" id="{E681D0DE-7652-418F-AF86-A26AFA960E60}"/>
              </a:ext>
            </a:extLst>
          </p:cNvPr>
          <p:cNvGrpSpPr/>
          <p:nvPr/>
        </p:nvGrpSpPr>
        <p:grpSpPr>
          <a:xfrm>
            <a:off x="252753" y="2188133"/>
            <a:ext cx="3144319" cy="1951157"/>
            <a:chOff x="47013" y="2210993"/>
            <a:chExt cx="3144319" cy="1951157"/>
          </a:xfrm>
        </p:grpSpPr>
        <p:pic>
          <p:nvPicPr>
            <p:cNvPr id="60" name="Picture 59">
              <a:extLst>
                <a:ext uri="{FF2B5EF4-FFF2-40B4-BE49-F238E27FC236}">
                  <a16:creationId xmlns:a16="http://schemas.microsoft.com/office/drawing/2014/main" id="{B0B643FD-3565-4E42-84E3-9DE0AA0A3B46}"/>
                </a:ext>
              </a:extLst>
            </p:cNvPr>
            <p:cNvPicPr>
              <a:picLocks noChangeAspect="1"/>
            </p:cNvPicPr>
            <p:nvPr/>
          </p:nvPicPr>
          <p:blipFill rotWithShape="1">
            <a:blip r:embed="rId3"/>
            <a:srcRect r="50000"/>
            <a:stretch/>
          </p:blipFill>
          <p:spPr>
            <a:xfrm>
              <a:off x="47013" y="2210993"/>
              <a:ext cx="2821575" cy="1951157"/>
            </a:xfrm>
            <a:prstGeom prst="rect">
              <a:avLst/>
            </a:prstGeom>
            <a:ln>
              <a:solidFill>
                <a:schemeClr val="tx1"/>
              </a:solidFill>
            </a:ln>
          </p:spPr>
        </p:pic>
        <p:sp>
          <p:nvSpPr>
            <p:cNvPr id="61" name="Arrow: Right 60">
              <a:extLst>
                <a:ext uri="{FF2B5EF4-FFF2-40B4-BE49-F238E27FC236}">
                  <a16:creationId xmlns:a16="http://schemas.microsoft.com/office/drawing/2014/main" id="{1DAC1F97-D575-43DF-8828-5103ECCDC608}"/>
                </a:ext>
              </a:extLst>
            </p:cNvPr>
            <p:cNvSpPr/>
            <p:nvPr/>
          </p:nvSpPr>
          <p:spPr>
            <a:xfrm>
              <a:off x="2894346" y="3162300"/>
              <a:ext cx="296986" cy="146288"/>
            </a:xfrm>
            <a:prstGeom prst="rightArrow">
              <a:avLst>
                <a:gd name="adj1" fmla="val 0"/>
                <a:gd name="adj2" fmla="val 60253"/>
              </a:avLst>
            </a:prstGeom>
            <a:solidFill>
              <a:schemeClr val="accent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000"/>
            </a:p>
          </p:txBody>
        </p:sp>
      </p:grpSp>
      <p:grpSp>
        <p:nvGrpSpPr>
          <p:cNvPr id="19" name="Group 18">
            <a:extLst>
              <a:ext uri="{FF2B5EF4-FFF2-40B4-BE49-F238E27FC236}">
                <a16:creationId xmlns:a16="http://schemas.microsoft.com/office/drawing/2014/main" id="{E8D6A47B-1500-4555-91C2-E9B62B157535}"/>
              </a:ext>
            </a:extLst>
          </p:cNvPr>
          <p:cNvGrpSpPr/>
          <p:nvPr/>
        </p:nvGrpSpPr>
        <p:grpSpPr>
          <a:xfrm>
            <a:off x="7529356" y="3889564"/>
            <a:ext cx="4452863" cy="2319539"/>
            <a:chOff x="7529356" y="3889564"/>
            <a:chExt cx="4452863" cy="2319539"/>
          </a:xfrm>
        </p:grpSpPr>
        <p:grpSp>
          <p:nvGrpSpPr>
            <p:cNvPr id="18" name="Group 17">
              <a:extLst>
                <a:ext uri="{FF2B5EF4-FFF2-40B4-BE49-F238E27FC236}">
                  <a16:creationId xmlns:a16="http://schemas.microsoft.com/office/drawing/2014/main" id="{E09DF974-846E-495A-9549-986C6A856D47}"/>
                </a:ext>
              </a:extLst>
            </p:cNvPr>
            <p:cNvGrpSpPr/>
            <p:nvPr/>
          </p:nvGrpSpPr>
          <p:grpSpPr>
            <a:xfrm>
              <a:off x="7560121" y="3889564"/>
              <a:ext cx="4422098" cy="887358"/>
              <a:chOff x="7560121" y="3889564"/>
              <a:chExt cx="4422098" cy="887358"/>
            </a:xfrm>
          </p:grpSpPr>
          <p:grpSp>
            <p:nvGrpSpPr>
              <p:cNvPr id="15" name="Group 14">
                <a:extLst>
                  <a:ext uri="{FF2B5EF4-FFF2-40B4-BE49-F238E27FC236}">
                    <a16:creationId xmlns:a16="http://schemas.microsoft.com/office/drawing/2014/main" id="{B36576E4-6450-4546-A5AA-5CF58F978C0B}"/>
                  </a:ext>
                </a:extLst>
              </p:cNvPr>
              <p:cNvGrpSpPr/>
              <p:nvPr/>
            </p:nvGrpSpPr>
            <p:grpSpPr>
              <a:xfrm>
                <a:off x="7560121" y="4268827"/>
                <a:ext cx="4422098" cy="508095"/>
                <a:chOff x="7568716" y="4562212"/>
                <a:chExt cx="4422098" cy="508095"/>
              </a:xfrm>
            </p:grpSpPr>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915B6D49-FBDF-45F5-A554-5E20C4EDC26C}"/>
                        </a:ext>
                      </a:extLst>
                    </p:cNvPr>
                    <p:cNvSpPr txBox="1">
                      <a:spLocks/>
                    </p:cNvSpPr>
                    <p:nvPr/>
                  </p:nvSpPr>
                  <p:spPr>
                    <a:xfrm>
                      <a:off x="7568716" y="4621186"/>
                      <a:ext cx="3059036" cy="4491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None/>
                      </a:pPr>
                      <a14:m>
                        <m:oMath xmlns:m="http://schemas.openxmlformats.org/officeDocument/2006/math">
                          <m:sSup>
                            <m:sSupPr>
                              <m:ctrlPr>
                                <a:rPr lang="en-US" sz="1400" b="1" i="1" smtClean="0">
                                  <a:solidFill>
                                    <a:srgbClr val="C00000"/>
                                  </a:solidFill>
                                  <a:latin typeface="Cambria Math" panose="02040503050406030204" pitchFamily="18" charset="0"/>
                                </a:rPr>
                              </m:ctrlPr>
                            </m:sSupPr>
                            <m:e>
                              <m:acc>
                                <m:accPr>
                                  <m:chr m:val="̂"/>
                                  <m:ctrlPr>
                                    <a:rPr lang="en-US" sz="1400" b="1" i="1" smtClean="0">
                                      <a:solidFill>
                                        <a:srgbClr val="C00000"/>
                                      </a:solidFill>
                                      <a:latin typeface="Cambria Math" panose="02040503050406030204" pitchFamily="18" charset="0"/>
                                    </a:rPr>
                                  </m:ctrlPr>
                                </m:accPr>
                                <m:e>
                                  <m:r>
                                    <a:rPr lang="en-US" sz="1400" b="1" i="1" smtClean="0">
                                      <a:solidFill>
                                        <a:srgbClr val="C00000"/>
                                      </a:solidFill>
                                      <a:latin typeface="Cambria Math" panose="02040503050406030204" pitchFamily="18" charset="0"/>
                                    </a:rPr>
                                    <m:t>𝒚</m:t>
                                  </m:r>
                                </m:e>
                              </m:acc>
                            </m:e>
                            <m:sup>
                              <m:r>
                                <a:rPr lang="en-US" sz="1400" b="1" i="1">
                                  <a:solidFill>
                                    <a:srgbClr val="C00000"/>
                                  </a:solidFill>
                                  <a:latin typeface="Cambria Math" panose="02040503050406030204" pitchFamily="18" charset="0"/>
                                  <a:ea typeface="Cambria Math" panose="02040503050406030204" pitchFamily="18" charset="0"/>
                                </a:rPr>
                                <m:t>𝒕</m:t>
                              </m:r>
                            </m:sup>
                          </m:sSup>
                        </m:oMath>
                      </a14:m>
                      <a:r>
                        <a:rPr lang="en-US" sz="1400" b="1">
                          <a:solidFill>
                            <a:srgbClr val="C00000"/>
                          </a:solidFill>
                          <a:ea typeface="Cambria Math" panose="02040503050406030204" pitchFamily="18" charset="0"/>
                        </a:rPr>
                        <a:t> </a:t>
                      </a:r>
                      <a:r>
                        <a:rPr lang="en-US" sz="1400" b="1">
                          <a:solidFill>
                            <a:srgbClr val="050D15"/>
                          </a:solidFill>
                          <a:ea typeface="Cambria Math" panose="02040503050406030204" pitchFamily="18" charset="0"/>
                        </a:rPr>
                        <a:t>: </a:t>
                      </a:r>
                      <a:r>
                        <a:rPr lang="en-US" sz="1400">
                          <a:solidFill>
                            <a:schemeClr val="tx1"/>
                          </a:solidFill>
                          <a:ea typeface="Cambria Math" panose="02040503050406030204" pitchFamily="18" charset="0"/>
                        </a:rPr>
                        <a:t>Normalized Ratings (</a:t>
                      </a:r>
                      <a14:m>
                        <m:oMath xmlns:m="http://schemas.openxmlformats.org/officeDocument/2006/math">
                          <m:r>
                            <a:rPr lang="en-US" sz="1400" b="0" i="1">
                              <a:solidFill>
                                <a:schemeClr val="tx1"/>
                              </a:solidFill>
                              <a:latin typeface="Cambria Math" panose="02040503050406030204" pitchFamily="18" charset="0"/>
                              <a:ea typeface="Cambria Math" panose="02040503050406030204" pitchFamily="18" charset="0"/>
                            </a:rPr>
                            <m:t>∈</m:t>
                          </m:r>
                          <m:sSup>
                            <m:sSupPr>
                              <m:ctrlPr>
                                <a:rPr lang="en-US" sz="1400" i="1">
                                  <a:solidFill>
                                    <a:schemeClr val="tx1"/>
                                  </a:solidFill>
                                  <a:latin typeface="Cambria Math" panose="02040503050406030204" pitchFamily="18" charset="0"/>
                                  <a:ea typeface="Cambria Math" panose="02040503050406030204" pitchFamily="18" charset="0"/>
                                </a:rPr>
                              </m:ctrlPr>
                            </m:sSupPr>
                            <m:e>
                              <m:r>
                                <a:rPr lang="en-US" sz="1400" b="0" i="1">
                                  <a:solidFill>
                                    <a:schemeClr val="tx1"/>
                                  </a:solidFill>
                                  <a:latin typeface="Cambria Math" panose="02040503050406030204" pitchFamily="18" charset="0"/>
                                  <a:ea typeface="Cambria Math" panose="02040503050406030204" pitchFamily="18" charset="0"/>
                                </a:rPr>
                                <m:t>ℝ</m:t>
                              </m:r>
                            </m:e>
                            <m:sup>
                              <m:r>
                                <a:rPr lang="en-US" sz="1400" b="0" i="1">
                                  <a:solidFill>
                                    <a:schemeClr val="tx1"/>
                                  </a:solidFill>
                                  <a:latin typeface="Cambria Math" panose="02040503050406030204" pitchFamily="18" charset="0"/>
                                  <a:ea typeface="Cambria Math" panose="02040503050406030204" pitchFamily="18" charset="0"/>
                                </a:rPr>
                                <m:t>𝐼</m:t>
                              </m:r>
                            </m:sup>
                          </m:sSup>
                        </m:oMath>
                      </a14:m>
                      <a:r>
                        <a:rPr lang="en-US" sz="1400">
                          <a:solidFill>
                            <a:schemeClr val="tx1"/>
                          </a:solidFill>
                          <a:ea typeface="Cambria Math" panose="02040503050406030204" pitchFamily="18" charset="0"/>
                        </a:rPr>
                        <a:t>)</a:t>
                      </a:r>
                      <a:r>
                        <a:rPr lang="en-US" sz="1400">
                          <a:solidFill>
                            <a:srgbClr val="0070C0"/>
                          </a:solidFill>
                          <a:ea typeface="Cambria Math" panose="02040503050406030204" pitchFamily="18" charset="0"/>
                        </a:rPr>
                        <a:t> </a:t>
                      </a:r>
                    </a:p>
                  </p:txBody>
                </p:sp>
              </mc:Choice>
              <mc:Fallback xmlns="">
                <p:sp>
                  <p:nvSpPr>
                    <p:cNvPr id="10" name="Content Placeholder 2">
                      <a:extLst>
                        <a:ext uri="{FF2B5EF4-FFF2-40B4-BE49-F238E27FC236}">
                          <a16:creationId xmlns:a16="http://schemas.microsoft.com/office/drawing/2014/main" id="{915B6D49-FBDF-45F5-A554-5E20C4EDC26C}"/>
                        </a:ext>
                      </a:extLst>
                    </p:cNvPr>
                    <p:cNvSpPr txBox="1">
                      <a:spLocks noRot="1" noChangeAspect="1" noMove="1" noResize="1" noEditPoints="1" noAdjustHandles="1" noChangeArrowheads="1" noChangeShapeType="1" noTextEdit="1"/>
                    </p:cNvSpPr>
                    <p:nvPr/>
                  </p:nvSpPr>
                  <p:spPr>
                    <a:xfrm>
                      <a:off x="7568716" y="4621186"/>
                      <a:ext cx="3059036" cy="449121"/>
                    </a:xfrm>
                    <a:prstGeom prst="rect">
                      <a:avLst/>
                    </a:prstGeom>
                    <a:blipFill>
                      <a:blip r:embed="rId5"/>
                      <a:stretch>
                        <a:fillRect t="-6757"/>
                      </a:stretch>
                    </a:blipFill>
                  </p:spPr>
                  <p:txBody>
                    <a:bodyPr/>
                    <a:lstStyle/>
                    <a:p>
                      <a:r>
                        <a:rPr lang="en-US">
                          <a:noFill/>
                        </a:rPr>
                        <a:t> </a:t>
                      </a:r>
                    </a:p>
                  </p:txBody>
                </p:sp>
              </mc:Fallback>
            </mc:AlternateContent>
            <p:grpSp>
              <p:nvGrpSpPr>
                <p:cNvPr id="35" name="Group 34">
                  <a:extLst>
                    <a:ext uri="{FF2B5EF4-FFF2-40B4-BE49-F238E27FC236}">
                      <a16:creationId xmlns:a16="http://schemas.microsoft.com/office/drawing/2014/main" id="{9F235D5E-C9E7-406D-8302-8388DBC5FF09}"/>
                    </a:ext>
                  </a:extLst>
                </p:cNvPr>
                <p:cNvGrpSpPr/>
                <p:nvPr/>
              </p:nvGrpSpPr>
              <p:grpSpPr>
                <a:xfrm>
                  <a:off x="10029705" y="4562212"/>
                  <a:ext cx="1961109" cy="319990"/>
                  <a:chOff x="5823689" y="2522677"/>
                  <a:chExt cx="2157220" cy="351989"/>
                </a:xfrm>
              </p:grpSpPr>
              <p:sp>
                <p:nvSpPr>
                  <p:cNvPr id="36" name="TextBox 35">
                    <a:extLst>
                      <a:ext uri="{FF2B5EF4-FFF2-40B4-BE49-F238E27FC236}">
                        <a16:creationId xmlns:a16="http://schemas.microsoft.com/office/drawing/2014/main" id="{6703A2B0-E622-4D43-9985-311BB6B6D15E}"/>
                      </a:ext>
                    </a:extLst>
                  </p:cNvPr>
                  <p:cNvSpPr txBox="1"/>
                  <p:nvPr/>
                </p:nvSpPr>
                <p:spPr>
                  <a:xfrm>
                    <a:off x="6958985" y="2522677"/>
                    <a:ext cx="210800" cy="276999"/>
                  </a:xfrm>
                  <a:prstGeom prst="rect">
                    <a:avLst/>
                  </a:prstGeom>
                  <a:noFill/>
                </p:spPr>
                <p:txBody>
                  <a:bodyPr wrap="square" rtlCol="0">
                    <a:spAutoFit/>
                  </a:bodyPr>
                  <a:lstStyle/>
                  <a:p>
                    <a:r>
                      <a:rPr lang="en-US" sz="1200"/>
                      <a:t>…</a:t>
                    </a:r>
                    <a:endParaRPr lang="en-US" sz="1600"/>
                  </a:p>
                </p:txBody>
              </p:sp>
              <p:grpSp>
                <p:nvGrpSpPr>
                  <p:cNvPr id="37" name="Group 36">
                    <a:extLst>
                      <a:ext uri="{FF2B5EF4-FFF2-40B4-BE49-F238E27FC236}">
                        <a16:creationId xmlns:a16="http://schemas.microsoft.com/office/drawing/2014/main" id="{E2B87CF4-8B15-45D2-AB00-57D8C9B31E27}"/>
                      </a:ext>
                    </a:extLst>
                  </p:cNvPr>
                  <p:cNvGrpSpPr/>
                  <p:nvPr/>
                </p:nvGrpSpPr>
                <p:grpSpPr>
                  <a:xfrm>
                    <a:off x="5823689" y="2569968"/>
                    <a:ext cx="458780" cy="276999"/>
                    <a:chOff x="6716869" y="1378003"/>
                    <a:chExt cx="458780" cy="276999"/>
                  </a:xfrm>
                </p:grpSpPr>
                <p:sp>
                  <p:nvSpPr>
                    <p:cNvPr id="50" name="Rectangle 49">
                      <a:extLst>
                        <a:ext uri="{FF2B5EF4-FFF2-40B4-BE49-F238E27FC236}">
                          <a16:creationId xmlns:a16="http://schemas.microsoft.com/office/drawing/2014/main" id="{ABA453BE-AFEA-480F-9A22-BAA165A180A6}"/>
                        </a:ext>
                      </a:extLst>
                    </p:cNvPr>
                    <p:cNvSpPr/>
                    <p:nvPr/>
                  </p:nvSpPr>
                  <p:spPr bwMode="auto">
                    <a:xfrm>
                      <a:off x="6776894" y="1426188"/>
                      <a:ext cx="386596" cy="215756"/>
                    </a:xfrm>
                    <a:prstGeom prst="rect">
                      <a:avLst/>
                    </a:prstGeom>
                    <a:solidFill>
                      <a:srgbClr val="59AAF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800">
                        <a:latin typeface="Times" pitchFamily="18" charset="0"/>
                      </a:endParaRPr>
                    </a:p>
                  </p:txBody>
                </p:sp>
                <p:sp>
                  <p:nvSpPr>
                    <p:cNvPr id="51" name="TextBox 50">
                      <a:extLst>
                        <a:ext uri="{FF2B5EF4-FFF2-40B4-BE49-F238E27FC236}">
                          <a16:creationId xmlns:a16="http://schemas.microsoft.com/office/drawing/2014/main" id="{4C80020A-C511-4C16-8660-5512B2D23756}"/>
                        </a:ext>
                      </a:extLst>
                    </p:cNvPr>
                    <p:cNvSpPr txBox="1"/>
                    <p:nvPr/>
                  </p:nvSpPr>
                  <p:spPr>
                    <a:xfrm>
                      <a:off x="6716869" y="1378003"/>
                      <a:ext cx="458780" cy="276999"/>
                    </a:xfrm>
                    <a:prstGeom prst="rect">
                      <a:avLst/>
                    </a:prstGeom>
                    <a:noFill/>
                  </p:spPr>
                  <p:txBody>
                    <a:bodyPr wrap="none" rtlCol="0">
                      <a:spAutoFit/>
                    </a:bodyPr>
                    <a:lstStyle/>
                    <a:p>
                      <a:r>
                        <a:rPr lang="en-US" sz="1200"/>
                        <a:t>0.06</a:t>
                      </a:r>
                      <a:endParaRPr lang="en-US" sz="1600"/>
                    </a:p>
                  </p:txBody>
                </p:sp>
              </p:grpSp>
              <p:grpSp>
                <p:nvGrpSpPr>
                  <p:cNvPr id="38" name="Group 37">
                    <a:extLst>
                      <a:ext uri="{FF2B5EF4-FFF2-40B4-BE49-F238E27FC236}">
                        <a16:creationId xmlns:a16="http://schemas.microsoft.com/office/drawing/2014/main" id="{85B0A8D7-FB11-400E-AF47-4B35EEF3DB88}"/>
                      </a:ext>
                    </a:extLst>
                  </p:cNvPr>
                  <p:cNvGrpSpPr/>
                  <p:nvPr/>
                </p:nvGrpSpPr>
                <p:grpSpPr>
                  <a:xfrm>
                    <a:off x="6217019" y="2576433"/>
                    <a:ext cx="458780" cy="276999"/>
                    <a:chOff x="6724037" y="1385462"/>
                    <a:chExt cx="458780" cy="276999"/>
                  </a:xfrm>
                </p:grpSpPr>
                <p:sp>
                  <p:nvSpPr>
                    <p:cNvPr id="48" name="Rectangle 47">
                      <a:extLst>
                        <a:ext uri="{FF2B5EF4-FFF2-40B4-BE49-F238E27FC236}">
                          <a16:creationId xmlns:a16="http://schemas.microsoft.com/office/drawing/2014/main" id="{D8062E5D-A855-453C-AC5E-C0B2F8800C1C}"/>
                        </a:ext>
                      </a:extLst>
                    </p:cNvPr>
                    <p:cNvSpPr/>
                    <p:nvPr/>
                  </p:nvSpPr>
                  <p:spPr bwMode="auto">
                    <a:xfrm>
                      <a:off x="6776894" y="1426188"/>
                      <a:ext cx="386596" cy="215756"/>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800">
                        <a:latin typeface="Times" pitchFamily="18" charset="0"/>
                      </a:endParaRPr>
                    </a:p>
                  </p:txBody>
                </p:sp>
                <p:sp>
                  <p:nvSpPr>
                    <p:cNvPr id="49" name="TextBox 48">
                      <a:extLst>
                        <a:ext uri="{FF2B5EF4-FFF2-40B4-BE49-F238E27FC236}">
                          <a16:creationId xmlns:a16="http://schemas.microsoft.com/office/drawing/2014/main" id="{38055108-DE52-41DC-8C3A-68B74A233990}"/>
                        </a:ext>
                      </a:extLst>
                    </p:cNvPr>
                    <p:cNvSpPr txBox="1"/>
                    <p:nvPr/>
                  </p:nvSpPr>
                  <p:spPr>
                    <a:xfrm>
                      <a:off x="6724037" y="1385462"/>
                      <a:ext cx="458780" cy="276999"/>
                    </a:xfrm>
                    <a:prstGeom prst="rect">
                      <a:avLst/>
                    </a:prstGeom>
                    <a:noFill/>
                  </p:spPr>
                  <p:txBody>
                    <a:bodyPr wrap="none" rtlCol="0">
                      <a:spAutoFit/>
                    </a:bodyPr>
                    <a:lstStyle/>
                    <a:p>
                      <a:r>
                        <a:rPr lang="en-US" sz="1200"/>
                        <a:t>0.02</a:t>
                      </a:r>
                      <a:endParaRPr lang="en-US" sz="1600"/>
                    </a:p>
                  </p:txBody>
                </p:sp>
              </p:grpSp>
              <p:grpSp>
                <p:nvGrpSpPr>
                  <p:cNvPr id="39" name="Group 38">
                    <a:extLst>
                      <a:ext uri="{FF2B5EF4-FFF2-40B4-BE49-F238E27FC236}">
                        <a16:creationId xmlns:a16="http://schemas.microsoft.com/office/drawing/2014/main" id="{60DFD343-8F21-4B01-9D30-FEFB2E139992}"/>
                      </a:ext>
                    </a:extLst>
                  </p:cNvPr>
                  <p:cNvGrpSpPr/>
                  <p:nvPr/>
                </p:nvGrpSpPr>
                <p:grpSpPr>
                  <a:xfrm>
                    <a:off x="6602673" y="2577421"/>
                    <a:ext cx="458780" cy="276999"/>
                    <a:chOff x="6724037" y="1385462"/>
                    <a:chExt cx="458780" cy="276999"/>
                  </a:xfrm>
                </p:grpSpPr>
                <p:sp>
                  <p:nvSpPr>
                    <p:cNvPr id="46" name="Rectangle 45">
                      <a:extLst>
                        <a:ext uri="{FF2B5EF4-FFF2-40B4-BE49-F238E27FC236}">
                          <a16:creationId xmlns:a16="http://schemas.microsoft.com/office/drawing/2014/main" id="{53B1A433-C531-4171-AAFE-D3455796B27B}"/>
                        </a:ext>
                      </a:extLst>
                    </p:cNvPr>
                    <p:cNvSpPr/>
                    <p:nvPr/>
                  </p:nvSpPr>
                  <p:spPr bwMode="auto">
                    <a:xfrm>
                      <a:off x="6776894" y="1426188"/>
                      <a:ext cx="386596" cy="215756"/>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800">
                        <a:latin typeface="Times" pitchFamily="18" charset="0"/>
                      </a:endParaRPr>
                    </a:p>
                  </p:txBody>
                </p:sp>
                <p:sp>
                  <p:nvSpPr>
                    <p:cNvPr id="47" name="TextBox 46">
                      <a:extLst>
                        <a:ext uri="{FF2B5EF4-FFF2-40B4-BE49-F238E27FC236}">
                          <a16:creationId xmlns:a16="http://schemas.microsoft.com/office/drawing/2014/main" id="{2E50CCF1-91FA-4560-A8AF-EAA7D830BDBF}"/>
                        </a:ext>
                      </a:extLst>
                    </p:cNvPr>
                    <p:cNvSpPr txBox="1"/>
                    <p:nvPr/>
                  </p:nvSpPr>
                  <p:spPr>
                    <a:xfrm>
                      <a:off x="6724037" y="1385462"/>
                      <a:ext cx="458780" cy="276999"/>
                    </a:xfrm>
                    <a:prstGeom prst="rect">
                      <a:avLst/>
                    </a:prstGeom>
                    <a:noFill/>
                  </p:spPr>
                  <p:txBody>
                    <a:bodyPr wrap="none" rtlCol="0">
                      <a:spAutoFit/>
                    </a:bodyPr>
                    <a:lstStyle/>
                    <a:p>
                      <a:r>
                        <a:rPr lang="en-US" sz="1200"/>
                        <a:t>0.02</a:t>
                      </a:r>
                      <a:endParaRPr lang="en-US" sz="1600"/>
                    </a:p>
                  </p:txBody>
                </p:sp>
              </p:grpSp>
              <p:grpSp>
                <p:nvGrpSpPr>
                  <p:cNvPr id="40" name="Group 39">
                    <a:extLst>
                      <a:ext uri="{FF2B5EF4-FFF2-40B4-BE49-F238E27FC236}">
                        <a16:creationId xmlns:a16="http://schemas.microsoft.com/office/drawing/2014/main" id="{E60691C6-E4B8-43F1-835D-49DBB5069BF6}"/>
                      </a:ext>
                    </a:extLst>
                  </p:cNvPr>
                  <p:cNvGrpSpPr/>
                  <p:nvPr/>
                </p:nvGrpSpPr>
                <p:grpSpPr>
                  <a:xfrm>
                    <a:off x="7133418" y="2569968"/>
                    <a:ext cx="504658" cy="304698"/>
                    <a:chOff x="6721488" y="1379183"/>
                    <a:chExt cx="504658" cy="304698"/>
                  </a:xfrm>
                </p:grpSpPr>
                <p:sp>
                  <p:nvSpPr>
                    <p:cNvPr id="44" name="Rectangle 43">
                      <a:extLst>
                        <a:ext uri="{FF2B5EF4-FFF2-40B4-BE49-F238E27FC236}">
                          <a16:creationId xmlns:a16="http://schemas.microsoft.com/office/drawing/2014/main" id="{E3D4BBDE-D650-43E2-A315-4A5465025C85}"/>
                        </a:ext>
                      </a:extLst>
                    </p:cNvPr>
                    <p:cNvSpPr/>
                    <p:nvPr/>
                  </p:nvSpPr>
                  <p:spPr bwMode="auto">
                    <a:xfrm>
                      <a:off x="6776894" y="1426188"/>
                      <a:ext cx="386596" cy="215756"/>
                    </a:xfrm>
                    <a:prstGeom prst="rect">
                      <a:avLst/>
                    </a:prstGeom>
                    <a:solidFill>
                      <a:srgbClr val="59AAF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800">
                        <a:latin typeface="Times" pitchFamily="18" charset="0"/>
                      </a:endParaRPr>
                    </a:p>
                  </p:txBody>
                </p:sp>
                <p:sp>
                  <p:nvSpPr>
                    <p:cNvPr id="45" name="TextBox 44">
                      <a:extLst>
                        <a:ext uri="{FF2B5EF4-FFF2-40B4-BE49-F238E27FC236}">
                          <a16:creationId xmlns:a16="http://schemas.microsoft.com/office/drawing/2014/main" id="{028D1600-DF74-44AC-BB7C-4C4C51A9BD92}"/>
                        </a:ext>
                      </a:extLst>
                    </p:cNvPr>
                    <p:cNvSpPr txBox="1"/>
                    <p:nvPr/>
                  </p:nvSpPr>
                  <p:spPr>
                    <a:xfrm>
                      <a:off x="6721488" y="1379183"/>
                      <a:ext cx="504658" cy="304698"/>
                    </a:xfrm>
                    <a:prstGeom prst="rect">
                      <a:avLst/>
                    </a:prstGeom>
                    <a:noFill/>
                  </p:spPr>
                  <p:txBody>
                    <a:bodyPr wrap="none" rtlCol="0">
                      <a:spAutoFit/>
                    </a:bodyPr>
                    <a:lstStyle/>
                    <a:p>
                      <a:r>
                        <a:rPr lang="en-US" sz="1200" dirty="0"/>
                        <a:t>0.04</a:t>
                      </a:r>
                      <a:endParaRPr lang="en-US" sz="1600" dirty="0"/>
                    </a:p>
                  </p:txBody>
                </p:sp>
              </p:grpSp>
              <p:grpSp>
                <p:nvGrpSpPr>
                  <p:cNvPr id="41" name="Group 40">
                    <a:extLst>
                      <a:ext uri="{FF2B5EF4-FFF2-40B4-BE49-F238E27FC236}">
                        <a16:creationId xmlns:a16="http://schemas.microsoft.com/office/drawing/2014/main" id="{53AC08E7-FEC1-4191-B009-AF3E907E035A}"/>
                      </a:ext>
                    </a:extLst>
                  </p:cNvPr>
                  <p:cNvGrpSpPr/>
                  <p:nvPr/>
                </p:nvGrpSpPr>
                <p:grpSpPr>
                  <a:xfrm>
                    <a:off x="7522129" y="2575253"/>
                    <a:ext cx="458780" cy="276999"/>
                    <a:chOff x="6724037" y="1385462"/>
                    <a:chExt cx="458780" cy="276999"/>
                  </a:xfrm>
                </p:grpSpPr>
                <p:sp>
                  <p:nvSpPr>
                    <p:cNvPr id="42" name="Rectangle 41">
                      <a:extLst>
                        <a:ext uri="{FF2B5EF4-FFF2-40B4-BE49-F238E27FC236}">
                          <a16:creationId xmlns:a16="http://schemas.microsoft.com/office/drawing/2014/main" id="{F05C11F1-059F-430E-813B-56C0D90013EF}"/>
                        </a:ext>
                      </a:extLst>
                    </p:cNvPr>
                    <p:cNvSpPr/>
                    <p:nvPr/>
                  </p:nvSpPr>
                  <p:spPr bwMode="auto">
                    <a:xfrm>
                      <a:off x="6776894" y="1426188"/>
                      <a:ext cx="386596" cy="215756"/>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800">
                        <a:latin typeface="Times" pitchFamily="18" charset="0"/>
                      </a:endParaRPr>
                    </a:p>
                  </p:txBody>
                </p:sp>
                <p:sp>
                  <p:nvSpPr>
                    <p:cNvPr id="43" name="TextBox 42">
                      <a:extLst>
                        <a:ext uri="{FF2B5EF4-FFF2-40B4-BE49-F238E27FC236}">
                          <a16:creationId xmlns:a16="http://schemas.microsoft.com/office/drawing/2014/main" id="{E2239763-EE12-46C8-9A4C-F9B8831AEBD5}"/>
                        </a:ext>
                      </a:extLst>
                    </p:cNvPr>
                    <p:cNvSpPr txBox="1"/>
                    <p:nvPr/>
                  </p:nvSpPr>
                  <p:spPr>
                    <a:xfrm>
                      <a:off x="6724037" y="1385462"/>
                      <a:ext cx="458780" cy="276999"/>
                    </a:xfrm>
                    <a:prstGeom prst="rect">
                      <a:avLst/>
                    </a:prstGeom>
                    <a:noFill/>
                  </p:spPr>
                  <p:txBody>
                    <a:bodyPr wrap="none" rtlCol="0">
                      <a:spAutoFit/>
                    </a:bodyPr>
                    <a:lstStyle/>
                    <a:p>
                      <a:r>
                        <a:rPr lang="en-US" sz="1200"/>
                        <a:t>0.02</a:t>
                      </a:r>
                      <a:endParaRPr lang="en-US" sz="1600"/>
                    </a:p>
                  </p:txBody>
                </p:sp>
              </p:grpSp>
            </p:grpSp>
          </p:gr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8C76B754-9AB9-4A43-9C64-FC7657875151}"/>
                      </a:ext>
                    </a:extLst>
                  </p:cNvPr>
                  <p:cNvSpPr txBox="1">
                    <a:spLocks/>
                  </p:cNvSpPr>
                  <p:nvPr/>
                </p:nvSpPr>
                <p:spPr>
                  <a:xfrm>
                    <a:off x="7560121" y="3889564"/>
                    <a:ext cx="2045855" cy="2990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None/>
                    </a:pPr>
                    <a14:m>
                      <m:oMath xmlns:m="http://schemas.openxmlformats.org/officeDocument/2006/math">
                        <m:sSup>
                          <m:sSupPr>
                            <m:ctrlPr>
                              <a:rPr lang="en-US" sz="1400" b="1" i="1" smtClean="0">
                                <a:solidFill>
                                  <a:srgbClr val="C00000"/>
                                </a:solidFill>
                                <a:latin typeface="Cambria Math" panose="02040503050406030204" pitchFamily="18" charset="0"/>
                              </a:rPr>
                            </m:ctrlPr>
                          </m:sSupPr>
                          <m:e>
                            <m:r>
                              <a:rPr lang="en-US" sz="1400" b="1" i="1" smtClean="0">
                                <a:solidFill>
                                  <a:srgbClr val="C00000"/>
                                </a:solidFill>
                                <a:latin typeface="Cambria Math" panose="02040503050406030204" pitchFamily="18" charset="0"/>
                              </a:rPr>
                              <m:t>𝒓</m:t>
                            </m:r>
                          </m:e>
                          <m:sup>
                            <m:r>
                              <a:rPr lang="en-US" sz="1400" b="1" i="1">
                                <a:solidFill>
                                  <a:srgbClr val="C00000"/>
                                </a:solidFill>
                                <a:latin typeface="Cambria Math" panose="02040503050406030204" pitchFamily="18" charset="0"/>
                                <a:ea typeface="Cambria Math" panose="02040503050406030204" pitchFamily="18" charset="0"/>
                              </a:rPr>
                              <m:t>𝒕</m:t>
                            </m:r>
                          </m:sup>
                        </m:sSup>
                      </m:oMath>
                    </a14:m>
                    <a:r>
                      <a:rPr lang="en-US" sz="1400" b="1">
                        <a:solidFill>
                          <a:srgbClr val="C00000"/>
                        </a:solidFill>
                        <a:ea typeface="Cambria Math" panose="02040503050406030204" pitchFamily="18" charset="0"/>
                      </a:rPr>
                      <a:t> </a:t>
                    </a:r>
                    <a:r>
                      <a:rPr lang="en-US" sz="1400" b="1">
                        <a:solidFill>
                          <a:srgbClr val="050D15"/>
                        </a:solidFill>
                        <a:ea typeface="Cambria Math" panose="02040503050406030204" pitchFamily="18" charset="0"/>
                      </a:rPr>
                      <a:t>:</a:t>
                    </a:r>
                    <a:r>
                      <a:rPr lang="en-US" sz="1400" b="1">
                        <a:solidFill>
                          <a:srgbClr val="0070C0"/>
                        </a:solidFill>
                        <a:ea typeface="Cambria Math" panose="02040503050406030204" pitchFamily="18" charset="0"/>
                      </a:rPr>
                      <a:t> </a:t>
                    </a:r>
                    <a:r>
                      <a:rPr lang="en-US" sz="1400">
                        <a:solidFill>
                          <a:schemeClr val="tx1"/>
                        </a:solidFill>
                        <a:ea typeface="Cambria Math" panose="02040503050406030204" pitchFamily="18" charset="0"/>
                      </a:rPr>
                      <a:t>Rating vector (</a:t>
                    </a:r>
                    <a14:m>
                      <m:oMath xmlns:m="http://schemas.openxmlformats.org/officeDocument/2006/math">
                        <m:r>
                          <a:rPr lang="en-US" sz="1400" b="0" i="1">
                            <a:solidFill>
                              <a:schemeClr val="tx1"/>
                            </a:solidFill>
                            <a:latin typeface="Cambria Math" panose="02040503050406030204" pitchFamily="18" charset="0"/>
                            <a:ea typeface="Cambria Math" panose="02040503050406030204" pitchFamily="18" charset="0"/>
                          </a:rPr>
                          <m:t>∈</m:t>
                        </m:r>
                        <m:sSup>
                          <m:sSupPr>
                            <m:ctrlPr>
                              <a:rPr lang="en-US" sz="1400" i="1">
                                <a:solidFill>
                                  <a:schemeClr val="tx1"/>
                                </a:solidFill>
                                <a:latin typeface="Cambria Math" panose="02040503050406030204" pitchFamily="18" charset="0"/>
                                <a:ea typeface="Cambria Math" panose="02040503050406030204" pitchFamily="18" charset="0"/>
                              </a:rPr>
                            </m:ctrlPr>
                          </m:sSupPr>
                          <m:e>
                            <m:r>
                              <a:rPr lang="en-US" sz="1400" b="0" i="1">
                                <a:solidFill>
                                  <a:schemeClr val="tx1"/>
                                </a:solidFill>
                                <a:latin typeface="Cambria Math" panose="02040503050406030204" pitchFamily="18" charset="0"/>
                                <a:ea typeface="Cambria Math" panose="02040503050406030204" pitchFamily="18" charset="0"/>
                              </a:rPr>
                              <m:t>ℝ</m:t>
                            </m:r>
                          </m:e>
                          <m:sup>
                            <m:r>
                              <a:rPr lang="en-US" sz="1400" b="0" i="1">
                                <a:solidFill>
                                  <a:schemeClr val="tx1"/>
                                </a:solidFill>
                                <a:latin typeface="Cambria Math" panose="02040503050406030204" pitchFamily="18" charset="0"/>
                                <a:ea typeface="Cambria Math" panose="02040503050406030204" pitchFamily="18" charset="0"/>
                              </a:rPr>
                              <m:t>𝐼</m:t>
                            </m:r>
                          </m:sup>
                        </m:sSup>
                      </m:oMath>
                    </a14:m>
                    <a:r>
                      <a:rPr lang="en-US" sz="1400">
                        <a:solidFill>
                          <a:schemeClr val="tx1"/>
                        </a:solidFill>
                        <a:ea typeface="Cambria Math" panose="02040503050406030204" pitchFamily="18" charset="0"/>
                      </a:rPr>
                      <a:t>)</a:t>
                    </a:r>
                    <a:endParaRPr lang="en-US" sz="1400">
                      <a:solidFill>
                        <a:srgbClr val="0070C0"/>
                      </a:solidFill>
                      <a:ea typeface="Cambria Math" panose="02040503050406030204" pitchFamily="18" charset="0"/>
                    </a:endParaRPr>
                  </a:p>
                </p:txBody>
              </p:sp>
            </mc:Choice>
            <mc:Fallback xmlns="">
              <p:sp>
                <p:nvSpPr>
                  <p:cNvPr id="6" name="Content Placeholder 2">
                    <a:extLst>
                      <a:ext uri="{FF2B5EF4-FFF2-40B4-BE49-F238E27FC236}">
                        <a16:creationId xmlns:a16="http://schemas.microsoft.com/office/drawing/2014/main" id="{8C76B754-9AB9-4A43-9C64-FC7657875151}"/>
                      </a:ext>
                    </a:extLst>
                  </p:cNvPr>
                  <p:cNvSpPr txBox="1">
                    <a:spLocks noRot="1" noChangeAspect="1" noMove="1" noResize="1" noEditPoints="1" noAdjustHandles="1" noChangeArrowheads="1" noChangeShapeType="1" noTextEdit="1"/>
                  </p:cNvSpPr>
                  <p:nvPr/>
                </p:nvSpPr>
                <p:spPr>
                  <a:xfrm>
                    <a:off x="7560121" y="3889564"/>
                    <a:ext cx="2045855" cy="299065"/>
                  </a:xfrm>
                  <a:prstGeom prst="rect">
                    <a:avLst/>
                  </a:prstGeom>
                  <a:blipFill>
                    <a:blip r:embed="rId6"/>
                    <a:stretch>
                      <a:fillRect t="-10204" b="-18367"/>
                    </a:stretch>
                  </a:blipFill>
                </p:spPr>
                <p:txBody>
                  <a:bodyPr/>
                  <a:lstStyle/>
                  <a:p>
                    <a:r>
                      <a:rPr lang="en-US">
                        <a:noFill/>
                      </a:rPr>
                      <a:t> </a:t>
                    </a:r>
                  </a:p>
                </p:txBody>
              </p:sp>
            </mc:Fallback>
          </mc:AlternateContent>
        </p:grpSp>
        <p:grpSp>
          <p:nvGrpSpPr>
            <p:cNvPr id="17" name="Group 16">
              <a:extLst>
                <a:ext uri="{FF2B5EF4-FFF2-40B4-BE49-F238E27FC236}">
                  <a16:creationId xmlns:a16="http://schemas.microsoft.com/office/drawing/2014/main" id="{8ACEFD56-2E0C-46BF-9483-3680423722ED}"/>
                </a:ext>
              </a:extLst>
            </p:cNvPr>
            <p:cNvGrpSpPr/>
            <p:nvPr/>
          </p:nvGrpSpPr>
          <p:grpSpPr>
            <a:xfrm>
              <a:off x="7529356" y="5212382"/>
              <a:ext cx="3676638" cy="996721"/>
              <a:chOff x="7529356" y="4976162"/>
              <a:chExt cx="3676638" cy="996721"/>
            </a:xfrm>
          </p:grpSpPr>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DC57E182-96EC-40FD-87C3-9CFDCB5BCA72}"/>
                      </a:ext>
                    </a:extLst>
                  </p:cNvPr>
                  <p:cNvSpPr/>
                  <p:nvPr/>
                </p:nvSpPr>
                <p:spPr>
                  <a:xfrm>
                    <a:off x="7568716" y="5270511"/>
                    <a:ext cx="3637278" cy="702372"/>
                  </a:xfrm>
                  <a:prstGeom prst="rect">
                    <a:avLst/>
                  </a:prstGeom>
                  <a:solidFill>
                    <a:schemeClr val="bg1"/>
                  </a:solidFill>
                  <a:ln>
                    <a:solidFill>
                      <a:schemeClr val="tx1"/>
                    </a:solidFill>
                    <a:prstDash val="dash"/>
                  </a:ln>
                </p:spPr>
                <p:txBody>
                  <a:bodyPr wrap="none">
                    <a:spAutoFit/>
                  </a:bodyPr>
                  <a:lstStyle/>
                  <a:p>
                    <a:pPr marL="0" lvl="1" indent="0">
                      <a:buNone/>
                    </a:pPr>
                    <a14:m>
                      <m:oMathPara xmlns:m="http://schemas.openxmlformats.org/officeDocument/2006/math">
                        <m:oMathParaPr>
                          <m:jc m:val="centerGroup"/>
                        </m:oMathParaPr>
                        <m:oMath xmlns:m="http://schemas.openxmlformats.org/officeDocument/2006/math">
                          <m:r>
                            <a:rPr lang="en-US" sz="1400" b="1" i="1" smtClean="0">
                              <a:solidFill>
                                <a:schemeClr val="tx1"/>
                              </a:solidFill>
                              <a:latin typeface="Cambria Math" panose="02040503050406030204" pitchFamily="18" charset="0"/>
                            </a:rPr>
                            <m:t>𝑳</m:t>
                          </m:r>
                          <m:r>
                            <a:rPr lang="en-US" sz="1400" b="1" i="1" smtClean="0">
                              <a:solidFill>
                                <a:schemeClr val="tx1"/>
                              </a:solidFill>
                              <a:latin typeface="Cambria Math" panose="02040503050406030204" pitchFamily="18" charset="0"/>
                            </a:rPr>
                            <m:t>=−</m:t>
                          </m:r>
                          <m:nary>
                            <m:naryPr>
                              <m:chr m:val="∑"/>
                              <m:ctrlPr>
                                <a:rPr lang="en-US" sz="1400" b="1" i="1" smtClean="0">
                                  <a:solidFill>
                                    <a:schemeClr val="tx1"/>
                                  </a:solidFill>
                                  <a:latin typeface="Cambria Math" panose="02040503050406030204" pitchFamily="18" charset="0"/>
                                </a:rPr>
                              </m:ctrlPr>
                            </m:naryPr>
                            <m:sub>
                              <m:r>
                                <m:rPr>
                                  <m:brk m:alnAt="23"/>
                                </m:rPr>
                                <a:rPr lang="en-US" sz="1400" b="1" i="1" smtClean="0">
                                  <a:solidFill>
                                    <a:schemeClr val="tx1"/>
                                  </a:solidFill>
                                  <a:latin typeface="Cambria Math" panose="02040503050406030204" pitchFamily="18" charset="0"/>
                                </a:rPr>
                                <m:t>𝒊</m:t>
                              </m:r>
                              <m:r>
                                <a:rPr lang="en-US" sz="1400" b="1" i="1" smtClean="0">
                                  <a:solidFill>
                                    <a:schemeClr val="tx1"/>
                                  </a:solidFill>
                                  <a:latin typeface="Cambria Math" panose="02040503050406030204" pitchFamily="18" charset="0"/>
                                </a:rPr>
                                <m:t>=</m:t>
                              </m:r>
                              <m:r>
                                <a:rPr lang="en-US" sz="1400" b="1" i="1" smtClean="0">
                                  <a:solidFill>
                                    <a:schemeClr val="tx1"/>
                                  </a:solidFill>
                                  <a:latin typeface="Cambria Math" panose="02040503050406030204" pitchFamily="18" charset="0"/>
                                </a:rPr>
                                <m:t>𝟏</m:t>
                              </m:r>
                            </m:sub>
                            <m:sup>
                              <m:r>
                                <a:rPr lang="en-US" sz="1400" b="1" i="1" smtClean="0">
                                  <a:solidFill>
                                    <a:schemeClr val="tx1"/>
                                  </a:solidFill>
                                  <a:latin typeface="Cambria Math" panose="02040503050406030204" pitchFamily="18" charset="0"/>
                                </a:rPr>
                                <m:t>𝑰</m:t>
                              </m:r>
                            </m:sup>
                            <m:e>
                              <m:sSubSup>
                                <m:sSubSupPr>
                                  <m:ctrlPr>
                                    <a:rPr lang="en-US" sz="1400" b="1" i="1" smtClean="0">
                                      <a:solidFill>
                                        <a:schemeClr val="tx1"/>
                                      </a:solidFill>
                                      <a:latin typeface="Cambria Math" panose="02040503050406030204" pitchFamily="18" charset="0"/>
                                    </a:rPr>
                                  </m:ctrlPr>
                                </m:sSubSupPr>
                                <m:e>
                                  <m:r>
                                    <a:rPr lang="en-US" sz="1400" b="1" i="1" smtClean="0">
                                      <a:solidFill>
                                        <a:schemeClr val="tx1"/>
                                      </a:solidFill>
                                      <a:latin typeface="Cambria Math" panose="02040503050406030204" pitchFamily="18" charset="0"/>
                                    </a:rPr>
                                    <m:t>𝒚</m:t>
                                  </m:r>
                                </m:e>
                                <m:sub>
                                  <m:r>
                                    <a:rPr lang="en-US" sz="1400" b="1" i="1" smtClean="0">
                                      <a:solidFill>
                                        <a:schemeClr val="tx1"/>
                                      </a:solidFill>
                                      <a:latin typeface="Cambria Math" panose="02040503050406030204" pitchFamily="18" charset="0"/>
                                    </a:rPr>
                                    <m:t>𝒊</m:t>
                                  </m:r>
                                </m:sub>
                                <m:sup>
                                  <m:r>
                                    <a:rPr lang="en-US" sz="1400" b="1" i="1" smtClean="0">
                                      <a:solidFill>
                                        <a:schemeClr val="tx1"/>
                                      </a:solidFill>
                                      <a:latin typeface="Cambria Math" panose="02040503050406030204" pitchFamily="18" charset="0"/>
                                    </a:rPr>
                                    <m:t>𝒕</m:t>
                                  </m:r>
                                </m:sup>
                              </m:sSubSup>
                              <m:r>
                                <a:rPr lang="en-US" sz="1400" b="1" i="1" smtClean="0">
                                  <a:solidFill>
                                    <a:schemeClr val="tx1"/>
                                  </a:solidFill>
                                  <a:latin typeface="Cambria Math" panose="02040503050406030204" pitchFamily="18" charset="0"/>
                                </a:rPr>
                                <m:t> </m:t>
                              </m:r>
                              <m:r>
                                <a:rPr lang="en-US" sz="1400" b="1" i="1" smtClean="0">
                                  <a:solidFill>
                                    <a:schemeClr val="tx1"/>
                                  </a:solidFill>
                                  <a:latin typeface="Cambria Math" panose="02040503050406030204" pitchFamily="18" charset="0"/>
                                </a:rPr>
                                <m:t>𝒍𝒐𝒈</m:t>
                              </m:r>
                              <m:d>
                                <m:dPr>
                                  <m:ctrlPr>
                                    <a:rPr lang="en-US" sz="1400" b="1" i="1" smtClean="0">
                                      <a:solidFill>
                                        <a:schemeClr val="tx1"/>
                                      </a:solidFill>
                                      <a:latin typeface="Cambria Math" panose="02040503050406030204" pitchFamily="18" charset="0"/>
                                    </a:rPr>
                                  </m:ctrlPr>
                                </m:dPr>
                                <m:e>
                                  <m:sSubSup>
                                    <m:sSubSupPr>
                                      <m:ctrlPr>
                                        <a:rPr lang="en-US" sz="1400" b="1" i="1">
                                          <a:solidFill>
                                            <a:schemeClr val="tx1"/>
                                          </a:solidFill>
                                          <a:latin typeface="Cambria Math" panose="02040503050406030204" pitchFamily="18" charset="0"/>
                                        </a:rPr>
                                      </m:ctrlPr>
                                    </m:sSubSupPr>
                                    <m:e>
                                      <m:acc>
                                        <m:accPr>
                                          <m:chr m:val="̂"/>
                                          <m:ctrlPr>
                                            <a:rPr lang="en-US" sz="1400" b="1" i="1" smtClean="0">
                                              <a:solidFill>
                                                <a:schemeClr val="tx1"/>
                                              </a:solidFill>
                                              <a:latin typeface="Cambria Math" panose="02040503050406030204" pitchFamily="18" charset="0"/>
                                            </a:rPr>
                                          </m:ctrlPr>
                                        </m:accPr>
                                        <m:e>
                                          <m:r>
                                            <a:rPr lang="en-US" sz="1400" b="1" i="1" smtClean="0">
                                              <a:solidFill>
                                                <a:schemeClr val="tx1"/>
                                              </a:solidFill>
                                              <a:latin typeface="Cambria Math" panose="02040503050406030204" pitchFamily="18" charset="0"/>
                                            </a:rPr>
                                            <m:t>𝒚</m:t>
                                          </m:r>
                                        </m:e>
                                      </m:acc>
                                    </m:e>
                                    <m:sub>
                                      <m:r>
                                        <a:rPr lang="en-US" sz="1400" b="1" i="1">
                                          <a:solidFill>
                                            <a:schemeClr val="tx1"/>
                                          </a:solidFill>
                                          <a:latin typeface="Cambria Math" panose="02040503050406030204" pitchFamily="18" charset="0"/>
                                        </a:rPr>
                                        <m:t>𝒊</m:t>
                                      </m:r>
                                    </m:sub>
                                    <m:sup>
                                      <m:r>
                                        <a:rPr lang="en-US" sz="1400" b="1" i="1">
                                          <a:solidFill>
                                            <a:schemeClr val="tx1"/>
                                          </a:solidFill>
                                          <a:latin typeface="Cambria Math" panose="02040503050406030204" pitchFamily="18" charset="0"/>
                                        </a:rPr>
                                        <m:t>𝒕</m:t>
                                      </m:r>
                                    </m:sup>
                                  </m:sSubSup>
                                </m:e>
                              </m:d>
                            </m:e>
                          </m:nary>
                          <m:r>
                            <a:rPr lang="en-US" sz="1400" b="1" i="1" smtClean="0">
                              <a:solidFill>
                                <a:schemeClr val="tx1"/>
                              </a:solidFill>
                              <a:latin typeface="Cambria Math" panose="02040503050406030204" pitchFamily="18" charset="0"/>
                            </a:rPr>
                            <m:t>+</m:t>
                          </m:r>
                          <m:d>
                            <m:dPr>
                              <m:ctrlPr>
                                <a:rPr lang="en-US" sz="1400" b="1" i="1" smtClean="0">
                                  <a:solidFill>
                                    <a:schemeClr val="tx1"/>
                                  </a:solidFill>
                                  <a:latin typeface="Cambria Math" panose="02040503050406030204" pitchFamily="18" charset="0"/>
                                </a:rPr>
                              </m:ctrlPr>
                            </m:dPr>
                            <m:e>
                              <m:r>
                                <a:rPr lang="en-US" sz="1400" b="1" i="1" smtClean="0">
                                  <a:solidFill>
                                    <a:schemeClr val="tx1"/>
                                  </a:solidFill>
                                  <a:latin typeface="Cambria Math" panose="02040503050406030204" pitchFamily="18" charset="0"/>
                                </a:rPr>
                                <m:t>𝟏</m:t>
                              </m:r>
                              <m:r>
                                <a:rPr lang="en-US" sz="1400" b="1" i="1" smtClean="0">
                                  <a:solidFill>
                                    <a:schemeClr val="tx1"/>
                                  </a:solidFill>
                                  <a:latin typeface="Cambria Math" panose="02040503050406030204" pitchFamily="18" charset="0"/>
                                </a:rPr>
                                <m:t>−</m:t>
                              </m:r>
                              <m:sSubSup>
                                <m:sSubSupPr>
                                  <m:ctrlPr>
                                    <a:rPr lang="en-US" sz="1400" b="1" i="1">
                                      <a:solidFill>
                                        <a:schemeClr val="tx1"/>
                                      </a:solidFill>
                                      <a:latin typeface="Cambria Math" panose="02040503050406030204" pitchFamily="18" charset="0"/>
                                    </a:rPr>
                                  </m:ctrlPr>
                                </m:sSubSupPr>
                                <m:e>
                                  <m:r>
                                    <a:rPr lang="en-US" sz="1400" b="1" i="1">
                                      <a:solidFill>
                                        <a:schemeClr val="tx1"/>
                                      </a:solidFill>
                                      <a:latin typeface="Cambria Math" panose="02040503050406030204" pitchFamily="18" charset="0"/>
                                    </a:rPr>
                                    <m:t>𝒚</m:t>
                                  </m:r>
                                </m:e>
                                <m:sub>
                                  <m:r>
                                    <a:rPr lang="en-US" sz="1400" b="1" i="1">
                                      <a:solidFill>
                                        <a:schemeClr val="tx1"/>
                                      </a:solidFill>
                                      <a:latin typeface="Cambria Math" panose="02040503050406030204" pitchFamily="18" charset="0"/>
                                    </a:rPr>
                                    <m:t>𝒊</m:t>
                                  </m:r>
                                </m:sub>
                                <m:sup>
                                  <m:r>
                                    <a:rPr lang="en-US" sz="1400" b="1" i="1">
                                      <a:solidFill>
                                        <a:schemeClr val="tx1"/>
                                      </a:solidFill>
                                      <a:latin typeface="Cambria Math" panose="02040503050406030204" pitchFamily="18" charset="0"/>
                                    </a:rPr>
                                    <m:t>𝒕</m:t>
                                  </m:r>
                                </m:sup>
                              </m:sSubSup>
                            </m:e>
                          </m:d>
                          <m:r>
                            <a:rPr lang="en-US" sz="1400" b="1" i="1" smtClean="0">
                              <a:solidFill>
                                <a:schemeClr val="tx1"/>
                              </a:solidFill>
                              <a:latin typeface="Cambria Math" panose="02040503050406030204" pitchFamily="18" charset="0"/>
                            </a:rPr>
                            <m:t> </m:t>
                          </m:r>
                          <m:r>
                            <a:rPr lang="en-US" sz="1400" b="1" i="1" smtClean="0">
                              <a:solidFill>
                                <a:schemeClr val="tx1"/>
                              </a:solidFill>
                              <a:latin typeface="Cambria Math" panose="02040503050406030204" pitchFamily="18" charset="0"/>
                            </a:rPr>
                            <m:t>𝒍𝒐𝒈</m:t>
                          </m:r>
                          <m:r>
                            <a:rPr lang="en-US" sz="1400" b="1" i="1" smtClean="0">
                              <a:solidFill>
                                <a:schemeClr val="tx1"/>
                              </a:solidFill>
                              <a:latin typeface="Cambria Math" panose="02040503050406030204" pitchFamily="18" charset="0"/>
                            </a:rPr>
                            <m:t>(</m:t>
                          </m:r>
                          <m:r>
                            <a:rPr lang="en-US" sz="1400" b="1" i="1" smtClean="0">
                              <a:solidFill>
                                <a:schemeClr val="tx1"/>
                              </a:solidFill>
                              <a:latin typeface="Cambria Math" panose="02040503050406030204" pitchFamily="18" charset="0"/>
                            </a:rPr>
                            <m:t>𝟏</m:t>
                          </m:r>
                          <m:r>
                            <a:rPr lang="en-US" sz="1400" b="1" i="1" smtClean="0">
                              <a:solidFill>
                                <a:schemeClr val="tx1"/>
                              </a:solidFill>
                              <a:latin typeface="Cambria Math" panose="02040503050406030204" pitchFamily="18" charset="0"/>
                            </a:rPr>
                            <m:t>−</m:t>
                          </m:r>
                          <m:sSubSup>
                            <m:sSubSupPr>
                              <m:ctrlPr>
                                <a:rPr lang="en-US" sz="1400" b="1" i="1">
                                  <a:solidFill>
                                    <a:schemeClr val="tx1"/>
                                  </a:solidFill>
                                  <a:latin typeface="Cambria Math" panose="02040503050406030204" pitchFamily="18" charset="0"/>
                                </a:rPr>
                              </m:ctrlPr>
                            </m:sSubSupPr>
                            <m:e>
                              <m:acc>
                                <m:accPr>
                                  <m:chr m:val="̂"/>
                                  <m:ctrlPr>
                                    <a:rPr lang="en-US" sz="1400" b="1" i="1" smtClean="0">
                                      <a:solidFill>
                                        <a:schemeClr val="tx1"/>
                                      </a:solidFill>
                                      <a:latin typeface="Cambria Math" panose="02040503050406030204" pitchFamily="18" charset="0"/>
                                    </a:rPr>
                                  </m:ctrlPr>
                                </m:accPr>
                                <m:e>
                                  <m:r>
                                    <a:rPr lang="en-US" sz="1400" b="1" i="1" smtClean="0">
                                      <a:solidFill>
                                        <a:schemeClr val="tx1"/>
                                      </a:solidFill>
                                      <a:latin typeface="Cambria Math" panose="02040503050406030204" pitchFamily="18" charset="0"/>
                                    </a:rPr>
                                    <m:t>𝒚</m:t>
                                  </m:r>
                                </m:e>
                              </m:acc>
                            </m:e>
                            <m:sub>
                              <m:r>
                                <a:rPr lang="en-US" sz="1400" b="1" i="1">
                                  <a:solidFill>
                                    <a:schemeClr val="tx1"/>
                                  </a:solidFill>
                                  <a:latin typeface="Cambria Math" panose="02040503050406030204" pitchFamily="18" charset="0"/>
                                </a:rPr>
                                <m:t>𝒊</m:t>
                              </m:r>
                            </m:sub>
                            <m:sup>
                              <m:r>
                                <a:rPr lang="en-US" sz="1400" b="1" i="1">
                                  <a:solidFill>
                                    <a:schemeClr val="tx1"/>
                                  </a:solidFill>
                                  <a:latin typeface="Cambria Math" panose="02040503050406030204" pitchFamily="18" charset="0"/>
                                </a:rPr>
                                <m:t>𝒕</m:t>
                              </m:r>
                            </m:sup>
                          </m:sSubSup>
                          <m:r>
                            <a:rPr lang="en-US" sz="1400" b="1" i="1" smtClean="0">
                              <a:solidFill>
                                <a:schemeClr val="tx1"/>
                              </a:solidFill>
                              <a:latin typeface="Cambria Math" panose="02040503050406030204" pitchFamily="18" charset="0"/>
                            </a:rPr>
                            <m:t>)</m:t>
                          </m:r>
                        </m:oMath>
                      </m:oMathPara>
                    </a14:m>
                    <a:endParaRPr lang="en-US" sz="1400">
                      <a:solidFill>
                        <a:srgbClr val="0070C0"/>
                      </a:solidFill>
                      <a:ea typeface="Cambria Math" panose="02040503050406030204" pitchFamily="18" charset="0"/>
                    </a:endParaRPr>
                  </a:p>
                </p:txBody>
              </p:sp>
            </mc:Choice>
            <mc:Fallback xmlns="">
              <p:sp>
                <p:nvSpPr>
                  <p:cNvPr id="14" name="Rectangle 13">
                    <a:extLst>
                      <a:ext uri="{FF2B5EF4-FFF2-40B4-BE49-F238E27FC236}">
                        <a16:creationId xmlns:a16="http://schemas.microsoft.com/office/drawing/2014/main" id="{DC57E182-96EC-40FD-87C3-9CFDCB5BCA72}"/>
                      </a:ext>
                    </a:extLst>
                  </p:cNvPr>
                  <p:cNvSpPr>
                    <a:spLocks noRot="1" noChangeAspect="1" noMove="1" noResize="1" noEditPoints="1" noAdjustHandles="1" noChangeArrowheads="1" noChangeShapeType="1" noTextEdit="1"/>
                  </p:cNvSpPr>
                  <p:nvPr/>
                </p:nvSpPr>
                <p:spPr>
                  <a:xfrm>
                    <a:off x="7568716" y="5270511"/>
                    <a:ext cx="3637278" cy="702372"/>
                  </a:xfrm>
                  <a:prstGeom prst="rect">
                    <a:avLst/>
                  </a:prstGeom>
                  <a:blipFill>
                    <a:blip r:embed="rId7"/>
                    <a:stretch>
                      <a:fillRect/>
                    </a:stretch>
                  </a:blipFill>
                  <a:ln>
                    <a:solidFill>
                      <a:schemeClr val="tx1"/>
                    </a:solidFill>
                    <a:prstDash val="dash"/>
                  </a:ln>
                </p:spPr>
                <p:txBody>
                  <a:bodyPr/>
                  <a:lstStyle/>
                  <a:p>
                    <a:r>
                      <a:rPr lang="en-US">
                        <a:noFill/>
                      </a:rPr>
                      <a:t> </a:t>
                    </a:r>
                  </a:p>
                </p:txBody>
              </p:sp>
            </mc:Fallback>
          </mc:AlternateContent>
          <p:sp>
            <p:nvSpPr>
              <p:cNvPr id="62" name="Content Placeholder 2">
                <a:extLst>
                  <a:ext uri="{FF2B5EF4-FFF2-40B4-BE49-F238E27FC236}">
                    <a16:creationId xmlns:a16="http://schemas.microsoft.com/office/drawing/2014/main" id="{C73561C7-F916-4A55-8115-464942501283}"/>
                  </a:ext>
                </a:extLst>
              </p:cNvPr>
              <p:cNvSpPr txBox="1">
                <a:spLocks/>
              </p:cNvSpPr>
              <p:nvPr/>
            </p:nvSpPr>
            <p:spPr>
              <a:xfrm>
                <a:off x="7529356" y="4976162"/>
                <a:ext cx="2045855" cy="2990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None/>
                </a:pPr>
                <a:r>
                  <a:rPr lang="en-US" sz="1400">
                    <a:solidFill>
                      <a:schemeClr val="tx1"/>
                    </a:solidFill>
                    <a:ea typeface="Cambria Math" panose="02040503050406030204" pitchFamily="18" charset="0"/>
                  </a:rPr>
                  <a:t>Cross-Entropy Loss:</a:t>
                </a:r>
                <a:endParaRPr lang="en-US" sz="1400">
                  <a:solidFill>
                    <a:srgbClr val="0070C0"/>
                  </a:solidFill>
                  <a:ea typeface="Cambria Math" panose="02040503050406030204" pitchFamily="18" charset="0"/>
                </a:endParaRPr>
              </a:p>
            </p:txBody>
          </p:sp>
        </p:grpSp>
      </p:grpSp>
      <p:grpSp>
        <p:nvGrpSpPr>
          <p:cNvPr id="20" name="Group 19">
            <a:extLst>
              <a:ext uri="{FF2B5EF4-FFF2-40B4-BE49-F238E27FC236}">
                <a16:creationId xmlns:a16="http://schemas.microsoft.com/office/drawing/2014/main" id="{08385D27-1CF6-4EBC-B887-D3A4CADB72A5}"/>
              </a:ext>
            </a:extLst>
          </p:cNvPr>
          <p:cNvGrpSpPr/>
          <p:nvPr/>
        </p:nvGrpSpPr>
        <p:grpSpPr>
          <a:xfrm>
            <a:off x="3390584" y="752560"/>
            <a:ext cx="5367440" cy="4215461"/>
            <a:chOff x="3390584" y="752560"/>
            <a:chExt cx="5367440" cy="4215461"/>
          </a:xfrm>
        </p:grpSpPr>
        <p:grpSp>
          <p:nvGrpSpPr>
            <p:cNvPr id="5" name="Group 4">
              <a:extLst>
                <a:ext uri="{FF2B5EF4-FFF2-40B4-BE49-F238E27FC236}">
                  <a16:creationId xmlns:a16="http://schemas.microsoft.com/office/drawing/2014/main" id="{8131F5A8-C767-4718-B703-3F6382BB7DFF}"/>
                </a:ext>
              </a:extLst>
            </p:cNvPr>
            <p:cNvGrpSpPr/>
            <p:nvPr/>
          </p:nvGrpSpPr>
          <p:grpSpPr>
            <a:xfrm>
              <a:off x="3390584" y="752560"/>
              <a:ext cx="5367440" cy="4215461"/>
              <a:chOff x="6824560" y="943427"/>
              <a:chExt cx="5367440" cy="4215461"/>
            </a:xfrm>
          </p:grpSpPr>
          <p:pic>
            <p:nvPicPr>
              <p:cNvPr id="4" name="Picture 3">
                <a:extLst>
                  <a:ext uri="{FF2B5EF4-FFF2-40B4-BE49-F238E27FC236}">
                    <a16:creationId xmlns:a16="http://schemas.microsoft.com/office/drawing/2014/main" id="{54594F16-0248-41B8-9ABF-CF9A789FFC0E}"/>
                  </a:ext>
                </a:extLst>
              </p:cNvPr>
              <p:cNvPicPr>
                <a:picLocks noChangeAspect="1"/>
              </p:cNvPicPr>
              <p:nvPr/>
            </p:nvPicPr>
            <p:blipFill rotWithShape="1">
              <a:blip r:embed="rId3"/>
              <a:srcRect l="55976"/>
              <a:stretch/>
            </p:blipFill>
            <p:spPr>
              <a:xfrm>
                <a:off x="6824560" y="943427"/>
                <a:ext cx="5367440" cy="4215461"/>
              </a:xfrm>
              <a:prstGeom prst="rect">
                <a:avLst/>
              </a:prstGeom>
            </p:spPr>
          </p:pic>
          <p:pic>
            <p:nvPicPr>
              <p:cNvPr id="1028" name="Picture 4" descr="Related image">
                <a:extLst>
                  <a:ext uri="{FF2B5EF4-FFF2-40B4-BE49-F238E27FC236}">
                    <a16:creationId xmlns:a16="http://schemas.microsoft.com/office/drawing/2014/main" id="{C3D70E89-624C-480E-8871-E4509F1E54F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86309" y="3226637"/>
                <a:ext cx="424589" cy="40472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95EC3076-D7E3-490B-B17C-523FE58103D2}"/>
                  </a:ext>
                </a:extLst>
              </p:cNvPr>
              <p:cNvSpPr/>
              <p:nvPr/>
            </p:nvSpPr>
            <p:spPr>
              <a:xfrm>
                <a:off x="9378852" y="3647189"/>
                <a:ext cx="1820985" cy="2138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6FD9CD87-1B6C-450E-9E23-3CDF54DF56C0}"/>
                </a:ext>
              </a:extLst>
            </p:cNvPr>
            <p:cNvGrpSpPr/>
            <p:nvPr/>
          </p:nvGrpSpPr>
          <p:grpSpPr>
            <a:xfrm>
              <a:off x="7981621" y="2755168"/>
              <a:ext cx="88102" cy="340479"/>
              <a:chOff x="9879477" y="2397980"/>
              <a:chExt cx="88102" cy="340479"/>
            </a:xfrm>
          </p:grpSpPr>
          <p:sp>
            <p:nvSpPr>
              <p:cNvPr id="13" name="Rectangle 12">
                <a:extLst>
                  <a:ext uri="{FF2B5EF4-FFF2-40B4-BE49-F238E27FC236}">
                    <a16:creationId xmlns:a16="http://schemas.microsoft.com/office/drawing/2014/main" id="{A09653D3-87CE-4F6C-9011-6E12D3325F7C}"/>
                  </a:ext>
                </a:extLst>
              </p:cNvPr>
              <p:cNvSpPr/>
              <p:nvPr/>
            </p:nvSpPr>
            <p:spPr>
              <a:xfrm>
                <a:off x="9879477" y="2399415"/>
                <a:ext cx="88102" cy="339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D8A55C47-810F-4B06-8D70-1F861B058BE1}"/>
                  </a:ext>
                </a:extLst>
              </p:cNvPr>
              <p:cNvCxnSpPr>
                <a:cxnSpLocks/>
              </p:cNvCxnSpPr>
              <p:nvPr/>
            </p:nvCxnSpPr>
            <p:spPr>
              <a:xfrm flipV="1">
                <a:off x="9925815" y="2397980"/>
                <a:ext cx="0" cy="339044"/>
              </a:xfrm>
              <a:prstGeom prst="straightConnector1">
                <a:avLst/>
              </a:prstGeom>
              <a:ln w="6350">
                <a:tailEnd type="triangle"/>
              </a:ln>
            </p:spPr>
            <p:style>
              <a:lnRef idx="1">
                <a:schemeClr val="dk1"/>
              </a:lnRef>
              <a:fillRef idx="0">
                <a:schemeClr val="dk1"/>
              </a:fillRef>
              <a:effectRef idx="0">
                <a:schemeClr val="dk1"/>
              </a:effectRef>
              <a:fontRef idx="minor">
                <a:schemeClr val="tx1"/>
              </a:fontRef>
            </p:style>
          </p:cxnSp>
        </p:grpSp>
      </p:grpSp>
      <p:sp>
        <p:nvSpPr>
          <p:cNvPr id="11" name="Slide Number Placeholder 10">
            <a:extLst>
              <a:ext uri="{FF2B5EF4-FFF2-40B4-BE49-F238E27FC236}">
                <a16:creationId xmlns:a16="http://schemas.microsoft.com/office/drawing/2014/main" id="{AA7A1C74-A3A9-4A06-A06E-8BACDAAAB49C}"/>
              </a:ext>
            </a:extLst>
          </p:cNvPr>
          <p:cNvSpPr>
            <a:spLocks noGrp="1"/>
          </p:cNvSpPr>
          <p:nvPr>
            <p:ph type="sldNum" sz="quarter" idx="12"/>
          </p:nvPr>
        </p:nvSpPr>
        <p:spPr/>
        <p:txBody>
          <a:bodyPr/>
          <a:lstStyle/>
          <a:p>
            <a:fld id="{B1E47185-3E2A-46B7-BFBE-75BAE8CB2AB3}" type="slidenum">
              <a:rPr lang="en-US" smtClean="0"/>
              <a:t>23</a:t>
            </a:fld>
            <a:endParaRPr lang="en-US" dirty="0"/>
          </a:p>
        </p:txBody>
      </p:sp>
    </p:spTree>
    <p:extLst>
      <p:ext uri="{BB962C8B-B14F-4D97-AF65-F5344CB8AC3E}">
        <p14:creationId xmlns:p14="http://schemas.microsoft.com/office/powerpoint/2010/main" val="3187802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EF0A70-3165-4B9F-9BEA-653B3DDE656A}"/>
              </a:ext>
            </a:extLst>
          </p:cNvPr>
          <p:cNvSpPr>
            <a:spLocks noGrp="1"/>
          </p:cNvSpPr>
          <p:nvPr>
            <p:ph idx="1"/>
          </p:nvPr>
        </p:nvSpPr>
        <p:spPr>
          <a:xfrm>
            <a:off x="3898682" y="6312103"/>
            <a:ext cx="5343525" cy="401639"/>
          </a:xfrm>
          <a:ln>
            <a:solidFill>
              <a:srgbClr val="C00000"/>
            </a:solidFill>
          </a:ln>
        </p:spPr>
        <p:txBody>
          <a:bodyPr>
            <a:normAutofit/>
          </a:bodyPr>
          <a:lstStyle/>
          <a:p>
            <a:pPr marL="0" lvl="1" indent="0" algn="ctr">
              <a:buNone/>
            </a:pPr>
            <a:r>
              <a:rPr lang="en-US" sz="2000" b="1" dirty="0"/>
              <a:t>Low latency</a:t>
            </a:r>
            <a:r>
              <a:rPr lang="en-US" sz="2000" dirty="0"/>
              <a:t>: </a:t>
            </a:r>
            <a:r>
              <a:rPr lang="en-US" sz="1800" dirty="0"/>
              <a:t>Online training using few iterations (1-3)</a:t>
            </a:r>
          </a:p>
        </p:txBody>
      </p:sp>
      <p:sp>
        <p:nvSpPr>
          <p:cNvPr id="11" name="Title 1">
            <a:extLst>
              <a:ext uri="{FF2B5EF4-FFF2-40B4-BE49-F238E27FC236}">
                <a16:creationId xmlns:a16="http://schemas.microsoft.com/office/drawing/2014/main" id="{ADDBC4BA-6B0C-4A2E-BFA2-F3CA5043F190}"/>
              </a:ext>
            </a:extLst>
          </p:cNvPr>
          <p:cNvSpPr>
            <a:spLocks noGrp="1"/>
          </p:cNvSpPr>
          <p:nvPr>
            <p:ph type="title"/>
          </p:nvPr>
        </p:nvSpPr>
        <p:spPr>
          <a:xfrm>
            <a:off x="619125" y="3627"/>
            <a:ext cx="10515600" cy="854075"/>
          </a:xfrm>
        </p:spPr>
        <p:txBody>
          <a:bodyPr>
            <a:normAutofit/>
          </a:bodyPr>
          <a:lstStyle/>
          <a:p>
            <a:r>
              <a:rPr lang="en-US" dirty="0"/>
              <a:t>Results</a:t>
            </a:r>
          </a:p>
        </p:txBody>
      </p:sp>
      <p:sp>
        <p:nvSpPr>
          <p:cNvPr id="5" name="Slide Number Placeholder 4">
            <a:extLst>
              <a:ext uri="{FF2B5EF4-FFF2-40B4-BE49-F238E27FC236}">
                <a16:creationId xmlns:a16="http://schemas.microsoft.com/office/drawing/2014/main" id="{0584D3FA-3266-4364-B145-FE8A65AF7B51}"/>
              </a:ext>
            </a:extLst>
          </p:cNvPr>
          <p:cNvSpPr>
            <a:spLocks noGrp="1"/>
          </p:cNvSpPr>
          <p:nvPr>
            <p:ph type="sldNum" sz="quarter" idx="12"/>
          </p:nvPr>
        </p:nvSpPr>
        <p:spPr/>
        <p:txBody>
          <a:bodyPr/>
          <a:lstStyle/>
          <a:p>
            <a:fld id="{B1E47185-3E2A-46B7-BFBE-75BAE8CB2AB3}" type="slidenum">
              <a:rPr lang="en-US" smtClean="0"/>
              <a:t>24</a:t>
            </a:fld>
            <a:endParaRPr lang="en-US" dirty="0"/>
          </a:p>
        </p:txBody>
      </p:sp>
      <p:grpSp>
        <p:nvGrpSpPr>
          <p:cNvPr id="19" name="Group 18">
            <a:extLst>
              <a:ext uri="{FF2B5EF4-FFF2-40B4-BE49-F238E27FC236}">
                <a16:creationId xmlns:a16="http://schemas.microsoft.com/office/drawing/2014/main" id="{0FC51AF5-CEB6-4B4C-A2C6-D28A9F2629E8}"/>
              </a:ext>
            </a:extLst>
          </p:cNvPr>
          <p:cNvGrpSpPr/>
          <p:nvPr/>
        </p:nvGrpSpPr>
        <p:grpSpPr>
          <a:xfrm>
            <a:off x="1725344" y="410618"/>
            <a:ext cx="3561686" cy="5429018"/>
            <a:chOff x="1639619" y="597809"/>
            <a:chExt cx="3561686" cy="5429018"/>
          </a:xfrm>
        </p:grpSpPr>
        <p:pic>
          <p:nvPicPr>
            <p:cNvPr id="6" name="Picture 5">
              <a:extLst>
                <a:ext uri="{FF2B5EF4-FFF2-40B4-BE49-F238E27FC236}">
                  <a16:creationId xmlns:a16="http://schemas.microsoft.com/office/drawing/2014/main" id="{9489F816-C793-4B11-9241-162801A1CCAE}"/>
                </a:ext>
              </a:extLst>
            </p:cNvPr>
            <p:cNvPicPr>
              <a:picLocks noChangeAspect="1"/>
            </p:cNvPicPr>
            <p:nvPr/>
          </p:nvPicPr>
          <p:blipFill>
            <a:blip r:embed="rId3"/>
            <a:stretch>
              <a:fillRect/>
            </a:stretch>
          </p:blipFill>
          <p:spPr>
            <a:xfrm>
              <a:off x="1639619" y="1113952"/>
              <a:ext cx="3561686" cy="2349641"/>
            </a:xfrm>
            <a:prstGeom prst="rect">
              <a:avLst/>
            </a:prstGeom>
          </p:spPr>
        </p:pic>
        <p:pic>
          <p:nvPicPr>
            <p:cNvPr id="7" name="Picture 6">
              <a:extLst>
                <a:ext uri="{FF2B5EF4-FFF2-40B4-BE49-F238E27FC236}">
                  <a16:creationId xmlns:a16="http://schemas.microsoft.com/office/drawing/2014/main" id="{DF3D8458-98F5-4F36-B198-26C2C9A5D0A6}"/>
                </a:ext>
              </a:extLst>
            </p:cNvPr>
            <p:cNvPicPr>
              <a:picLocks noChangeAspect="1"/>
            </p:cNvPicPr>
            <p:nvPr/>
          </p:nvPicPr>
          <p:blipFill>
            <a:blip r:embed="rId4"/>
            <a:stretch>
              <a:fillRect/>
            </a:stretch>
          </p:blipFill>
          <p:spPr>
            <a:xfrm>
              <a:off x="1704303" y="3677186"/>
              <a:ext cx="3432319" cy="2349641"/>
            </a:xfrm>
            <a:prstGeom prst="rect">
              <a:avLst/>
            </a:prstGeom>
          </p:spPr>
        </p:pic>
        <p:sp>
          <p:nvSpPr>
            <p:cNvPr id="13" name="Content Placeholder 2">
              <a:extLst>
                <a:ext uri="{FF2B5EF4-FFF2-40B4-BE49-F238E27FC236}">
                  <a16:creationId xmlns:a16="http://schemas.microsoft.com/office/drawing/2014/main" id="{0FD73100-D40E-4518-B781-F2964ECD4870}"/>
                </a:ext>
              </a:extLst>
            </p:cNvPr>
            <p:cNvSpPr txBox="1">
              <a:spLocks/>
            </p:cNvSpPr>
            <p:nvPr/>
          </p:nvSpPr>
          <p:spPr>
            <a:xfrm>
              <a:off x="2911660" y="597809"/>
              <a:ext cx="1017605" cy="3570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None/>
              </a:pPr>
              <a:r>
                <a:rPr lang="en-US" sz="1800" dirty="0"/>
                <a:t>Accuracy</a:t>
              </a:r>
            </a:p>
          </p:txBody>
        </p:sp>
      </p:grpSp>
      <p:grpSp>
        <p:nvGrpSpPr>
          <p:cNvPr id="10" name="Group 9">
            <a:extLst>
              <a:ext uri="{FF2B5EF4-FFF2-40B4-BE49-F238E27FC236}">
                <a16:creationId xmlns:a16="http://schemas.microsoft.com/office/drawing/2014/main" id="{A4C97B46-5F48-411B-A629-9C0054D05301}"/>
              </a:ext>
            </a:extLst>
          </p:cNvPr>
          <p:cNvGrpSpPr/>
          <p:nvPr/>
        </p:nvGrpSpPr>
        <p:grpSpPr>
          <a:xfrm>
            <a:off x="6675220" y="416834"/>
            <a:ext cx="5347283" cy="5220738"/>
            <a:chOff x="6570445" y="597809"/>
            <a:chExt cx="5347283" cy="5220738"/>
          </a:xfrm>
        </p:grpSpPr>
        <p:sp>
          <p:nvSpPr>
            <p:cNvPr id="12" name="Content Placeholder 2">
              <a:extLst>
                <a:ext uri="{FF2B5EF4-FFF2-40B4-BE49-F238E27FC236}">
                  <a16:creationId xmlns:a16="http://schemas.microsoft.com/office/drawing/2014/main" id="{F29902F7-69E2-4003-BDBC-1EE060CD9C18}"/>
                </a:ext>
              </a:extLst>
            </p:cNvPr>
            <p:cNvSpPr txBox="1">
              <a:spLocks/>
            </p:cNvSpPr>
            <p:nvPr/>
          </p:nvSpPr>
          <p:spPr>
            <a:xfrm>
              <a:off x="7320285" y="597809"/>
              <a:ext cx="1793324" cy="3570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None/>
              </a:pPr>
              <a:r>
                <a:rPr lang="en-US" sz="1800" dirty="0"/>
                <a:t>Other metrics</a:t>
              </a:r>
            </a:p>
          </p:txBody>
        </p:sp>
        <p:grpSp>
          <p:nvGrpSpPr>
            <p:cNvPr id="4" name="Group 3">
              <a:extLst>
                <a:ext uri="{FF2B5EF4-FFF2-40B4-BE49-F238E27FC236}">
                  <a16:creationId xmlns:a16="http://schemas.microsoft.com/office/drawing/2014/main" id="{C715C5CC-9009-4B63-9BD5-B26FD2A24F23}"/>
                </a:ext>
              </a:extLst>
            </p:cNvPr>
            <p:cNvGrpSpPr/>
            <p:nvPr/>
          </p:nvGrpSpPr>
          <p:grpSpPr>
            <a:xfrm>
              <a:off x="6570445" y="1059474"/>
              <a:ext cx="5347283" cy="2326999"/>
              <a:chOff x="6570445" y="1059474"/>
              <a:chExt cx="5347283" cy="2326999"/>
            </a:xfrm>
          </p:grpSpPr>
          <p:graphicFrame>
            <p:nvGraphicFramePr>
              <p:cNvPr id="14" name="Chart 13">
                <a:extLst>
                  <a:ext uri="{FF2B5EF4-FFF2-40B4-BE49-F238E27FC236}">
                    <a16:creationId xmlns:a16="http://schemas.microsoft.com/office/drawing/2014/main" id="{52C96021-9431-41BB-8AC4-A33AF0143666}"/>
                  </a:ext>
                </a:extLst>
              </p:cNvPr>
              <p:cNvGraphicFramePr>
                <a:graphicFrameLocks/>
              </p:cNvGraphicFramePr>
              <p:nvPr>
                <p:extLst>
                  <p:ext uri="{D42A27DB-BD31-4B8C-83A1-F6EECF244321}">
                    <p14:modId xmlns:p14="http://schemas.microsoft.com/office/powerpoint/2010/main" val="4267792442"/>
                  </p:ext>
                </p:extLst>
              </p:nvPr>
            </p:nvGraphicFramePr>
            <p:xfrm>
              <a:off x="6570445" y="1059474"/>
              <a:ext cx="3133207" cy="2326999"/>
            </p:xfrm>
            <a:graphic>
              <a:graphicData uri="http://schemas.openxmlformats.org/drawingml/2006/chart">
                <c:chart xmlns:c="http://schemas.openxmlformats.org/drawingml/2006/chart" xmlns:r="http://schemas.openxmlformats.org/officeDocument/2006/relationships" r:id="rId5"/>
              </a:graphicData>
            </a:graphic>
          </p:graphicFrame>
          <p:sp>
            <p:nvSpPr>
              <p:cNvPr id="16" name="Content Placeholder 2">
                <a:extLst>
                  <a:ext uri="{FF2B5EF4-FFF2-40B4-BE49-F238E27FC236}">
                    <a16:creationId xmlns:a16="http://schemas.microsoft.com/office/drawing/2014/main" id="{8F423589-E62B-42A9-BF69-BA667D8D3CA8}"/>
                  </a:ext>
                </a:extLst>
              </p:cNvPr>
              <p:cNvSpPr txBox="1">
                <a:spLocks/>
              </p:cNvSpPr>
              <p:nvPr/>
            </p:nvSpPr>
            <p:spPr>
              <a:xfrm>
                <a:off x="9710510" y="1925742"/>
                <a:ext cx="2207218" cy="7136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None/>
                </a:pPr>
                <a:r>
                  <a:rPr lang="en-US" sz="1400" dirty="0"/>
                  <a:t>7.7% increase against the closest CLSTM</a:t>
                </a:r>
              </a:p>
            </p:txBody>
          </p:sp>
        </p:grpSp>
        <p:grpSp>
          <p:nvGrpSpPr>
            <p:cNvPr id="8" name="Group 7">
              <a:extLst>
                <a:ext uri="{FF2B5EF4-FFF2-40B4-BE49-F238E27FC236}">
                  <a16:creationId xmlns:a16="http://schemas.microsoft.com/office/drawing/2014/main" id="{EC35498E-8D8A-46DE-84D5-CC2CDC6971B0}"/>
                </a:ext>
              </a:extLst>
            </p:cNvPr>
            <p:cNvGrpSpPr/>
            <p:nvPr/>
          </p:nvGrpSpPr>
          <p:grpSpPr>
            <a:xfrm>
              <a:off x="6570445" y="3491548"/>
              <a:ext cx="5347283" cy="2326999"/>
              <a:chOff x="6570445" y="3377248"/>
              <a:chExt cx="5347283" cy="2326999"/>
            </a:xfrm>
          </p:grpSpPr>
          <p:graphicFrame>
            <p:nvGraphicFramePr>
              <p:cNvPr id="15" name="Chart 14">
                <a:extLst>
                  <a:ext uri="{FF2B5EF4-FFF2-40B4-BE49-F238E27FC236}">
                    <a16:creationId xmlns:a16="http://schemas.microsoft.com/office/drawing/2014/main" id="{BE7C0979-15A3-4B0E-BD1E-C23B52F487FB}"/>
                  </a:ext>
                </a:extLst>
              </p:cNvPr>
              <p:cNvGraphicFramePr>
                <a:graphicFrameLocks/>
              </p:cNvGraphicFramePr>
              <p:nvPr>
                <p:extLst>
                  <p:ext uri="{D42A27DB-BD31-4B8C-83A1-F6EECF244321}">
                    <p14:modId xmlns:p14="http://schemas.microsoft.com/office/powerpoint/2010/main" val="1345991694"/>
                  </p:ext>
                </p:extLst>
              </p:nvPr>
            </p:nvGraphicFramePr>
            <p:xfrm>
              <a:off x="6570445" y="3377248"/>
              <a:ext cx="3133207" cy="2326999"/>
            </p:xfrm>
            <a:graphic>
              <a:graphicData uri="http://schemas.openxmlformats.org/drawingml/2006/chart">
                <c:chart xmlns:c="http://schemas.openxmlformats.org/drawingml/2006/chart" xmlns:r="http://schemas.openxmlformats.org/officeDocument/2006/relationships" r:id="rId6"/>
              </a:graphicData>
            </a:graphic>
          </p:graphicFrame>
          <p:sp>
            <p:nvSpPr>
              <p:cNvPr id="18" name="Content Placeholder 2">
                <a:extLst>
                  <a:ext uri="{FF2B5EF4-FFF2-40B4-BE49-F238E27FC236}">
                    <a16:creationId xmlns:a16="http://schemas.microsoft.com/office/drawing/2014/main" id="{9BF5D9BB-E82E-456A-B321-2C721185BF00}"/>
                  </a:ext>
                </a:extLst>
              </p:cNvPr>
              <p:cNvSpPr txBox="1">
                <a:spLocks/>
              </p:cNvSpPr>
              <p:nvPr/>
            </p:nvSpPr>
            <p:spPr>
              <a:xfrm>
                <a:off x="9710510" y="4374676"/>
                <a:ext cx="2207218" cy="7136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None/>
                </a:pPr>
                <a:r>
                  <a:rPr lang="en-US" sz="1400" dirty="0"/>
                  <a:t>12.8% increase against the closest CLSTM</a:t>
                </a:r>
              </a:p>
            </p:txBody>
          </p:sp>
        </p:grpSp>
      </p:grpSp>
    </p:spTree>
    <p:extLst>
      <p:ext uri="{BB962C8B-B14F-4D97-AF65-F5344CB8AC3E}">
        <p14:creationId xmlns:p14="http://schemas.microsoft.com/office/powerpoint/2010/main" val="273463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2BF4C-8214-4EF4-8196-5C60EE033F42}"/>
              </a:ext>
            </a:extLst>
          </p:cNvPr>
          <p:cNvSpPr>
            <a:spLocks noGrp="1"/>
          </p:cNvSpPr>
          <p:nvPr>
            <p:ph type="title"/>
          </p:nvPr>
        </p:nvSpPr>
        <p:spPr/>
        <p:txBody>
          <a:bodyPr>
            <a:normAutofit/>
          </a:bodyPr>
          <a:lstStyle/>
          <a:p>
            <a:r>
              <a:rPr lang="en-US"/>
              <a:t>Results</a:t>
            </a:r>
          </a:p>
        </p:txBody>
      </p:sp>
      <p:sp>
        <p:nvSpPr>
          <p:cNvPr id="3" name="Content Placeholder 2">
            <a:extLst>
              <a:ext uri="{FF2B5EF4-FFF2-40B4-BE49-F238E27FC236}">
                <a16:creationId xmlns:a16="http://schemas.microsoft.com/office/drawing/2014/main" id="{72E5C46D-9BBA-4287-9D3C-926EEF519D37}"/>
              </a:ext>
            </a:extLst>
          </p:cNvPr>
          <p:cNvSpPr>
            <a:spLocks noGrp="1"/>
          </p:cNvSpPr>
          <p:nvPr>
            <p:ph idx="1"/>
          </p:nvPr>
        </p:nvSpPr>
        <p:spPr>
          <a:xfrm>
            <a:off x="923172" y="4621369"/>
            <a:ext cx="4650951" cy="1406040"/>
          </a:xfrm>
          <a:ln w="9525">
            <a:solidFill>
              <a:schemeClr val="tx1"/>
            </a:solidFill>
            <a:prstDash val="dash"/>
          </a:ln>
        </p:spPr>
        <p:txBody>
          <a:bodyPr anchor="ctr">
            <a:normAutofit fontScale="92500" lnSpcReduction="20000"/>
          </a:bodyPr>
          <a:lstStyle/>
          <a:p>
            <a:pPr marL="0" lvl="1" indent="0">
              <a:buNone/>
            </a:pPr>
            <a:endParaRPr lang="en-US" sz="1600" b="1" dirty="0">
              <a:solidFill>
                <a:schemeClr val="tx1"/>
              </a:solidFill>
            </a:endParaRPr>
          </a:p>
          <a:p>
            <a:pPr marL="0" lvl="1" indent="0">
              <a:buNone/>
            </a:pPr>
            <a:r>
              <a:rPr lang="en-US" sz="1600" b="1" dirty="0" err="1">
                <a:solidFill>
                  <a:srgbClr val="132A8C"/>
                </a:solidFill>
              </a:rPr>
              <a:t>NoTIF</a:t>
            </a:r>
            <a:r>
              <a:rPr lang="en-US" sz="1600" b="1" dirty="0">
                <a:solidFill>
                  <a:srgbClr val="132A8C"/>
                </a:solidFill>
              </a:rPr>
              <a:t>	</a:t>
            </a:r>
            <a:r>
              <a:rPr lang="en-US" sz="1600" dirty="0">
                <a:solidFill>
                  <a:srgbClr val="132A8C"/>
                </a:solidFill>
              </a:rPr>
              <a:t>: Time aware gates are omitted</a:t>
            </a:r>
          </a:p>
          <a:p>
            <a:pPr marL="0" lvl="1" indent="0">
              <a:buNone/>
            </a:pPr>
            <a:endParaRPr lang="en-US" sz="1600" dirty="0">
              <a:solidFill>
                <a:schemeClr val="tx1"/>
              </a:solidFill>
            </a:endParaRPr>
          </a:p>
          <a:p>
            <a:pPr marL="0" lvl="1" indent="0">
              <a:buNone/>
            </a:pPr>
            <a:r>
              <a:rPr lang="en-US" sz="1600" b="1" dirty="0" err="1">
                <a:solidFill>
                  <a:schemeClr val="tx1">
                    <a:lumMod val="65000"/>
                    <a:lumOff val="35000"/>
                  </a:schemeClr>
                </a:solidFill>
              </a:rPr>
              <a:t>NoHO</a:t>
            </a:r>
            <a:r>
              <a:rPr lang="en-US" sz="1600" dirty="0">
                <a:solidFill>
                  <a:schemeClr val="tx1">
                    <a:lumMod val="65000"/>
                    <a:lumOff val="35000"/>
                  </a:schemeClr>
                </a:solidFill>
              </a:rPr>
              <a:t>	: Higher-order interaction layer is omitted</a:t>
            </a:r>
          </a:p>
          <a:p>
            <a:pPr marL="0" lvl="1" indent="0">
              <a:buNone/>
            </a:pPr>
            <a:endParaRPr lang="en-US" sz="1600" b="1" dirty="0">
              <a:solidFill>
                <a:schemeClr val="tx1"/>
              </a:solidFill>
            </a:endParaRPr>
          </a:p>
          <a:p>
            <a:pPr marL="0" lvl="1" indent="0">
              <a:buNone/>
            </a:pPr>
            <a:r>
              <a:rPr lang="en-US" sz="1600" b="1" dirty="0" err="1">
                <a:solidFill>
                  <a:srgbClr val="DF8311"/>
                </a:solidFill>
              </a:rPr>
              <a:t>NoAt</a:t>
            </a:r>
            <a:r>
              <a:rPr lang="en-US" sz="1600" dirty="0">
                <a:solidFill>
                  <a:srgbClr val="DF8311"/>
                </a:solidFill>
              </a:rPr>
              <a:t>	: Attention gates are omitted</a:t>
            </a:r>
            <a:endParaRPr lang="en-US" sz="2000" dirty="0">
              <a:solidFill>
                <a:srgbClr val="DF8311"/>
              </a:solidFill>
            </a:endParaRPr>
          </a:p>
          <a:p>
            <a:pPr marL="0" lvl="1" indent="0">
              <a:buNone/>
            </a:pPr>
            <a:endParaRPr lang="en-US" sz="1600" dirty="0">
              <a:solidFill>
                <a:schemeClr val="tx1"/>
              </a:solidFill>
            </a:endParaRPr>
          </a:p>
        </p:txBody>
      </p:sp>
      <p:pic>
        <p:nvPicPr>
          <p:cNvPr id="4" name="Picture 3">
            <a:extLst>
              <a:ext uri="{FF2B5EF4-FFF2-40B4-BE49-F238E27FC236}">
                <a16:creationId xmlns:a16="http://schemas.microsoft.com/office/drawing/2014/main" id="{BFD0D7DC-5D59-4989-9DC6-94D09F481474}"/>
              </a:ext>
            </a:extLst>
          </p:cNvPr>
          <p:cNvPicPr>
            <a:picLocks noChangeAspect="1"/>
          </p:cNvPicPr>
          <p:nvPr/>
        </p:nvPicPr>
        <p:blipFill>
          <a:blip r:embed="rId3"/>
          <a:stretch>
            <a:fillRect/>
          </a:stretch>
        </p:blipFill>
        <p:spPr>
          <a:xfrm>
            <a:off x="2161858" y="1527548"/>
            <a:ext cx="3342652" cy="2168691"/>
          </a:xfrm>
          <a:prstGeom prst="rect">
            <a:avLst/>
          </a:prstGeom>
        </p:spPr>
      </p:pic>
      <p:pic>
        <p:nvPicPr>
          <p:cNvPr id="5" name="Picture 4">
            <a:extLst>
              <a:ext uri="{FF2B5EF4-FFF2-40B4-BE49-F238E27FC236}">
                <a16:creationId xmlns:a16="http://schemas.microsoft.com/office/drawing/2014/main" id="{8C33AECF-68BB-477F-9F76-AF003839BC77}"/>
              </a:ext>
            </a:extLst>
          </p:cNvPr>
          <p:cNvPicPr>
            <a:picLocks noChangeAspect="1"/>
          </p:cNvPicPr>
          <p:nvPr/>
        </p:nvPicPr>
        <p:blipFill>
          <a:blip r:embed="rId4"/>
          <a:stretch>
            <a:fillRect/>
          </a:stretch>
        </p:blipFill>
        <p:spPr>
          <a:xfrm>
            <a:off x="6950475" y="1536508"/>
            <a:ext cx="3320249" cy="2159731"/>
          </a:xfrm>
          <a:prstGeom prst="rect">
            <a:avLst/>
          </a:prstGeom>
        </p:spPr>
      </p:pic>
      <p:sp>
        <p:nvSpPr>
          <p:cNvPr id="8" name="Slide Number Placeholder 7">
            <a:extLst>
              <a:ext uri="{FF2B5EF4-FFF2-40B4-BE49-F238E27FC236}">
                <a16:creationId xmlns:a16="http://schemas.microsoft.com/office/drawing/2014/main" id="{4E498555-55D0-401D-892A-C5BA76E4D31A}"/>
              </a:ext>
            </a:extLst>
          </p:cNvPr>
          <p:cNvSpPr>
            <a:spLocks noGrp="1"/>
          </p:cNvSpPr>
          <p:nvPr>
            <p:ph type="sldNum" sz="quarter" idx="12"/>
          </p:nvPr>
        </p:nvSpPr>
        <p:spPr/>
        <p:txBody>
          <a:bodyPr/>
          <a:lstStyle/>
          <a:p>
            <a:fld id="{B1E47185-3E2A-46B7-BFBE-75BAE8CB2AB3}" type="slidenum">
              <a:rPr lang="en-US" smtClean="0"/>
              <a:t>25</a:t>
            </a:fld>
            <a:endParaRPr lang="en-US" dirty="0"/>
          </a:p>
        </p:txBody>
      </p:sp>
      <p:grpSp>
        <p:nvGrpSpPr>
          <p:cNvPr id="12" name="Group 11">
            <a:extLst>
              <a:ext uri="{FF2B5EF4-FFF2-40B4-BE49-F238E27FC236}">
                <a16:creationId xmlns:a16="http://schemas.microsoft.com/office/drawing/2014/main" id="{5555D6B6-A8FF-4736-A66E-2FEEDCFA8591}"/>
              </a:ext>
            </a:extLst>
          </p:cNvPr>
          <p:cNvGrpSpPr/>
          <p:nvPr/>
        </p:nvGrpSpPr>
        <p:grpSpPr>
          <a:xfrm>
            <a:off x="6096000" y="4621369"/>
            <a:ext cx="5402128" cy="1418165"/>
            <a:chOff x="852273" y="1052388"/>
            <a:chExt cx="5402128" cy="1418165"/>
          </a:xfrm>
        </p:grpSpPr>
        <p:sp>
          <p:nvSpPr>
            <p:cNvPr id="7" name="Content Placeholder 2">
              <a:extLst>
                <a:ext uri="{FF2B5EF4-FFF2-40B4-BE49-F238E27FC236}">
                  <a16:creationId xmlns:a16="http://schemas.microsoft.com/office/drawing/2014/main" id="{4DB32166-91E5-48A8-9CAA-3104BEAF37B9}"/>
                </a:ext>
              </a:extLst>
            </p:cNvPr>
            <p:cNvSpPr txBox="1">
              <a:spLocks/>
            </p:cNvSpPr>
            <p:nvPr/>
          </p:nvSpPr>
          <p:spPr>
            <a:xfrm>
              <a:off x="852273" y="1052388"/>
              <a:ext cx="5402128" cy="1418165"/>
            </a:xfrm>
            <a:prstGeom prst="rect">
              <a:avLst/>
            </a:prstGeom>
            <a:ln w="9525">
              <a:solidFill>
                <a:schemeClr val="tx1"/>
              </a:solidFill>
              <a:prstDash val="dash"/>
            </a:ln>
          </p:spPr>
          <p:txBody>
            <a:bodyPr vert="horz" lIns="91440" tIns="45720" rIns="91440" bIns="45720" rtlCol="0" anchor="ct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endParaRPr lang="en-US" sz="1800" dirty="0"/>
            </a:p>
            <a:p>
              <a:pPr marL="457200" lvl="1" indent="0">
                <a:buNone/>
              </a:pPr>
              <a:r>
                <a:rPr lang="en-US" sz="1800" dirty="0">
                  <a:solidFill>
                    <a:srgbClr val="203692"/>
                  </a:solidFill>
                </a:rPr>
                <a:t>Unable to handle irregular time gaps </a:t>
              </a:r>
            </a:p>
            <a:p>
              <a:pPr marL="457200" lvl="1" indent="0">
                <a:buNone/>
              </a:pPr>
              <a:endParaRPr lang="en-US" sz="1800" dirty="0"/>
            </a:p>
            <a:p>
              <a:pPr marL="457200" lvl="1" indent="0">
                <a:buNone/>
              </a:pPr>
              <a:r>
                <a:rPr lang="en-US" sz="1800" dirty="0">
                  <a:solidFill>
                    <a:srgbClr val="595959"/>
                  </a:solidFill>
                </a:rPr>
                <a:t>Unable to handle highly sparse data</a:t>
              </a:r>
            </a:p>
            <a:p>
              <a:pPr marL="457200" lvl="1" indent="0">
                <a:buNone/>
              </a:pPr>
              <a:endParaRPr lang="en-US" sz="1800" dirty="0"/>
            </a:p>
            <a:p>
              <a:pPr marL="457200" lvl="1" indent="0">
                <a:buNone/>
              </a:pPr>
              <a:r>
                <a:rPr lang="en-US" sz="1800" dirty="0">
                  <a:solidFill>
                    <a:srgbClr val="DF8311"/>
                  </a:solidFill>
                </a:rPr>
                <a:t>Cell-state bottleneck	</a:t>
              </a:r>
            </a:p>
            <a:p>
              <a:pPr marL="457200" lvl="1" indent="0">
                <a:buNone/>
              </a:pPr>
              <a:r>
                <a:rPr lang="en-US" sz="1800" dirty="0"/>
                <a:t>	</a:t>
              </a:r>
            </a:p>
          </p:txBody>
        </p:sp>
        <p:grpSp>
          <p:nvGrpSpPr>
            <p:cNvPr id="9" name="Group 8">
              <a:extLst>
                <a:ext uri="{FF2B5EF4-FFF2-40B4-BE49-F238E27FC236}">
                  <a16:creationId xmlns:a16="http://schemas.microsoft.com/office/drawing/2014/main" id="{DC35E016-BF3F-4F7A-A691-82FE54C92BD1}"/>
                </a:ext>
              </a:extLst>
            </p:cNvPr>
            <p:cNvGrpSpPr/>
            <p:nvPr/>
          </p:nvGrpSpPr>
          <p:grpSpPr>
            <a:xfrm>
              <a:off x="3551754" y="1293867"/>
              <a:ext cx="2651221" cy="897813"/>
              <a:chOff x="3427929" y="1516354"/>
              <a:chExt cx="2651221" cy="897813"/>
            </a:xfrm>
          </p:grpSpPr>
          <p:sp>
            <p:nvSpPr>
              <p:cNvPr id="10" name="Content Placeholder 2">
                <a:extLst>
                  <a:ext uri="{FF2B5EF4-FFF2-40B4-BE49-F238E27FC236}">
                    <a16:creationId xmlns:a16="http://schemas.microsoft.com/office/drawing/2014/main" id="{E0ECE9AF-377C-45F4-90EB-F6468FD9E776}"/>
                  </a:ext>
                </a:extLst>
              </p:cNvPr>
              <p:cNvSpPr txBox="1">
                <a:spLocks/>
              </p:cNvSpPr>
              <p:nvPr/>
            </p:nvSpPr>
            <p:spPr>
              <a:xfrm>
                <a:off x="3427929" y="1867956"/>
                <a:ext cx="2651221" cy="2480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sz="1050" dirty="0"/>
                  <a:t>A higher-order interaction layer</a:t>
                </a:r>
              </a:p>
            </p:txBody>
          </p:sp>
          <p:sp>
            <p:nvSpPr>
              <p:cNvPr id="11" name="Arrow: Right 10">
                <a:extLst>
                  <a:ext uri="{FF2B5EF4-FFF2-40B4-BE49-F238E27FC236}">
                    <a16:creationId xmlns:a16="http://schemas.microsoft.com/office/drawing/2014/main" id="{E98799B8-748E-44CE-88D6-D60070E46F7E}"/>
                  </a:ext>
                </a:extLst>
              </p:cNvPr>
              <p:cNvSpPr/>
              <p:nvPr/>
            </p:nvSpPr>
            <p:spPr>
              <a:xfrm>
                <a:off x="3691435" y="1581163"/>
                <a:ext cx="141416" cy="87908"/>
              </a:xfrm>
              <a:prstGeom prst="rightArrow">
                <a:avLst/>
              </a:prstGeom>
              <a:solidFill>
                <a:schemeClr val="bg1">
                  <a:lumMod val="85000"/>
                </a:schemeClr>
              </a:solidFill>
              <a:ln w="12700">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400" dirty="0"/>
              </a:p>
            </p:txBody>
          </p:sp>
          <p:sp>
            <p:nvSpPr>
              <p:cNvPr id="13" name="Arrow: Right 12">
                <a:extLst>
                  <a:ext uri="{FF2B5EF4-FFF2-40B4-BE49-F238E27FC236}">
                    <a16:creationId xmlns:a16="http://schemas.microsoft.com/office/drawing/2014/main" id="{37FEEDE8-647D-4785-8DEA-929A05759B21}"/>
                  </a:ext>
                </a:extLst>
              </p:cNvPr>
              <p:cNvSpPr/>
              <p:nvPr/>
            </p:nvSpPr>
            <p:spPr>
              <a:xfrm>
                <a:off x="3691435" y="1931559"/>
                <a:ext cx="141416" cy="87908"/>
              </a:xfrm>
              <a:prstGeom prst="rightArrow">
                <a:avLst/>
              </a:prstGeom>
              <a:solidFill>
                <a:schemeClr val="bg1">
                  <a:lumMod val="85000"/>
                </a:schemeClr>
              </a:solidFill>
              <a:ln w="12700">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400" dirty="0"/>
              </a:p>
            </p:txBody>
          </p:sp>
          <p:sp>
            <p:nvSpPr>
              <p:cNvPr id="14" name="Content Placeholder 2">
                <a:extLst>
                  <a:ext uri="{FF2B5EF4-FFF2-40B4-BE49-F238E27FC236}">
                    <a16:creationId xmlns:a16="http://schemas.microsoft.com/office/drawing/2014/main" id="{0D3E4048-79E0-4C72-B31D-1C65E70E02CB}"/>
                  </a:ext>
                </a:extLst>
              </p:cNvPr>
              <p:cNvSpPr txBox="1">
                <a:spLocks/>
              </p:cNvSpPr>
              <p:nvPr/>
            </p:nvSpPr>
            <p:spPr>
              <a:xfrm>
                <a:off x="3427929" y="2238315"/>
                <a:ext cx="2084559" cy="17585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sz="1050" dirty="0">
                    <a:sym typeface="Wingdings" panose="05000000000000000000" pitchFamily="2" charset="2"/>
                  </a:rPr>
                  <a:t>An </a:t>
                </a:r>
                <a:r>
                  <a:rPr lang="en-US" sz="1050" dirty="0"/>
                  <a:t>attention mechanism</a:t>
                </a:r>
              </a:p>
            </p:txBody>
          </p:sp>
          <p:sp>
            <p:nvSpPr>
              <p:cNvPr id="16" name="Content Placeholder 2">
                <a:extLst>
                  <a:ext uri="{FF2B5EF4-FFF2-40B4-BE49-F238E27FC236}">
                    <a16:creationId xmlns:a16="http://schemas.microsoft.com/office/drawing/2014/main" id="{42588663-976F-46B5-9F0B-9EAF38F36D18}"/>
                  </a:ext>
                </a:extLst>
              </p:cNvPr>
              <p:cNvSpPr txBox="1">
                <a:spLocks/>
              </p:cNvSpPr>
              <p:nvPr/>
            </p:nvSpPr>
            <p:spPr>
              <a:xfrm>
                <a:off x="3427929" y="1516354"/>
                <a:ext cx="1749265" cy="25215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r>
                  <a:rPr lang="en-US" sz="1100" dirty="0">
                    <a:sym typeface="Wingdings" panose="05000000000000000000" pitchFamily="2" charset="2"/>
                  </a:rPr>
                  <a:t>Time aware gates</a:t>
                </a:r>
                <a:endParaRPr lang="en-US" sz="1100" dirty="0"/>
              </a:p>
              <a:p>
                <a:endParaRPr lang="en-US" sz="1100" dirty="0"/>
              </a:p>
              <a:p>
                <a:endParaRPr lang="en-US" sz="1100" dirty="0"/>
              </a:p>
            </p:txBody>
          </p:sp>
          <p:sp>
            <p:nvSpPr>
              <p:cNvPr id="17" name="Arrow: Right 16">
                <a:extLst>
                  <a:ext uri="{FF2B5EF4-FFF2-40B4-BE49-F238E27FC236}">
                    <a16:creationId xmlns:a16="http://schemas.microsoft.com/office/drawing/2014/main" id="{EF019829-350F-4A56-8DB1-3A8D8594B54A}"/>
                  </a:ext>
                </a:extLst>
              </p:cNvPr>
              <p:cNvSpPr/>
              <p:nvPr/>
            </p:nvSpPr>
            <p:spPr>
              <a:xfrm>
                <a:off x="3691435" y="2303649"/>
                <a:ext cx="141416" cy="87908"/>
              </a:xfrm>
              <a:prstGeom prst="rightArrow">
                <a:avLst/>
              </a:prstGeom>
              <a:solidFill>
                <a:schemeClr val="bg1">
                  <a:lumMod val="85000"/>
                </a:schemeClr>
              </a:solidFill>
              <a:ln w="12700">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400" dirty="0"/>
              </a:p>
            </p:txBody>
          </p:sp>
        </p:grpSp>
      </p:grpSp>
    </p:spTree>
    <p:extLst>
      <p:ext uri="{BB962C8B-B14F-4D97-AF65-F5344CB8AC3E}">
        <p14:creationId xmlns:p14="http://schemas.microsoft.com/office/powerpoint/2010/main" val="242461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54891-5718-4EB6-8155-BADE3DA06D25}"/>
              </a:ext>
            </a:extLst>
          </p:cNvPr>
          <p:cNvSpPr>
            <a:spLocks noGrp="1"/>
          </p:cNvSpPr>
          <p:nvPr>
            <p:ph type="title"/>
          </p:nvPr>
        </p:nvSpPr>
        <p:spPr/>
        <p:txBody>
          <a:bodyPr/>
          <a:lstStyle/>
          <a:p>
            <a:r>
              <a:rPr lang="en-US" dirty="0"/>
              <a:t>Outline</a:t>
            </a:r>
          </a:p>
        </p:txBody>
      </p:sp>
      <p:graphicFrame>
        <p:nvGraphicFramePr>
          <p:cNvPr id="4" name="Content Placeholder 3">
            <a:extLst>
              <a:ext uri="{FF2B5EF4-FFF2-40B4-BE49-F238E27FC236}">
                <a16:creationId xmlns:a16="http://schemas.microsoft.com/office/drawing/2014/main" id="{1E0FBE30-2DCF-4892-9284-B86C4BDD4F09}"/>
              </a:ext>
            </a:extLst>
          </p:cNvPr>
          <p:cNvGraphicFramePr>
            <a:graphicFrameLocks noGrp="1"/>
          </p:cNvGraphicFramePr>
          <p:nvPr>
            <p:ph idx="1"/>
            <p:extLst>
              <p:ext uri="{D42A27DB-BD31-4B8C-83A1-F6EECF244321}">
                <p14:modId xmlns:p14="http://schemas.microsoft.com/office/powerpoint/2010/main" val="2117712622"/>
              </p:ext>
            </p:extLst>
          </p:nvPr>
        </p:nvGraphicFramePr>
        <p:xfrm>
          <a:off x="838200" y="186431"/>
          <a:ext cx="10515600" cy="63143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6A5AE0AD-513C-431E-831A-2EC8269EEA47}"/>
              </a:ext>
            </a:extLst>
          </p:cNvPr>
          <p:cNvSpPr>
            <a:spLocks noGrp="1"/>
          </p:cNvSpPr>
          <p:nvPr>
            <p:ph type="sldNum" sz="quarter" idx="12"/>
          </p:nvPr>
        </p:nvSpPr>
        <p:spPr/>
        <p:txBody>
          <a:bodyPr/>
          <a:lstStyle/>
          <a:p>
            <a:fld id="{B1E47185-3E2A-46B7-BFBE-75BAE8CB2AB3}" type="slidenum">
              <a:rPr lang="en-US" smtClean="0"/>
              <a:t>26</a:t>
            </a:fld>
            <a:endParaRPr lang="en-US" dirty="0"/>
          </a:p>
        </p:txBody>
      </p:sp>
    </p:spTree>
    <p:extLst>
      <p:ext uri="{BB962C8B-B14F-4D97-AF65-F5344CB8AC3E}">
        <p14:creationId xmlns:p14="http://schemas.microsoft.com/office/powerpoint/2010/main" val="3317332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F5A04EB-BE2A-46D0-BC07-8ED1DC344C66}"/>
              </a:ext>
            </a:extLst>
          </p:cNvPr>
          <p:cNvSpPr txBox="1">
            <a:spLocks/>
          </p:cNvSpPr>
          <p:nvPr/>
        </p:nvSpPr>
        <p:spPr>
          <a:xfrm>
            <a:off x="3047999" y="2685557"/>
            <a:ext cx="8851781" cy="2813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t>Cross-network user preference generation for non-overlapped users</a:t>
            </a:r>
          </a:p>
        </p:txBody>
      </p:sp>
      <p:pic>
        <p:nvPicPr>
          <p:cNvPr id="5" name="Picture 2" descr="Image result for recommender engine icon">
            <a:extLst>
              <a:ext uri="{FF2B5EF4-FFF2-40B4-BE49-F238E27FC236}">
                <a16:creationId xmlns:a16="http://schemas.microsoft.com/office/drawing/2014/main" id="{49794799-D21D-4169-BD22-738C9207CB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69" r="264" b="-1"/>
          <a:stretch/>
        </p:blipFill>
        <p:spPr bwMode="auto">
          <a:xfrm>
            <a:off x="368" y="-732"/>
            <a:ext cx="3241952" cy="32419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DFF32CE5-7C98-423A-9F92-FF4FD83E1673}"/>
              </a:ext>
            </a:extLst>
          </p:cNvPr>
          <p:cNvSpPr/>
          <p:nvPr/>
        </p:nvSpPr>
        <p:spPr>
          <a:xfrm>
            <a:off x="606299" y="5896659"/>
            <a:ext cx="11178540" cy="646331"/>
          </a:xfrm>
          <a:prstGeom prst="rect">
            <a:avLst/>
          </a:prstGeom>
        </p:spPr>
        <p:txBody>
          <a:bodyPr wrap="square">
            <a:spAutoFit/>
          </a:bodyPr>
          <a:lstStyle/>
          <a:p>
            <a:r>
              <a:rPr lang="en-US" b="1" dirty="0"/>
              <a:t>Dilruk Perera</a:t>
            </a:r>
            <a:r>
              <a:rPr lang="en-US" dirty="0"/>
              <a:t>, and Roger Zimmermann, “</a:t>
            </a:r>
            <a:r>
              <a:rPr lang="en-US" dirty="0" err="1"/>
              <a:t>CnGAN</a:t>
            </a:r>
            <a:r>
              <a:rPr lang="en-US" dirty="0"/>
              <a:t>: Generative Adversarial Networks for Cross-network user preference generation for non-overlapped users,” </a:t>
            </a:r>
            <a:r>
              <a:rPr lang="en-US" b="1" dirty="0"/>
              <a:t>The Web Conference, (WWW), 2019 </a:t>
            </a:r>
            <a:endParaRPr lang="en-US" dirty="0"/>
          </a:p>
        </p:txBody>
      </p:sp>
      <p:sp>
        <p:nvSpPr>
          <p:cNvPr id="3" name="Slide Number Placeholder 2">
            <a:extLst>
              <a:ext uri="{FF2B5EF4-FFF2-40B4-BE49-F238E27FC236}">
                <a16:creationId xmlns:a16="http://schemas.microsoft.com/office/drawing/2014/main" id="{21E9CFC3-9DBC-4F28-9435-47D0391E8023}"/>
              </a:ext>
            </a:extLst>
          </p:cNvPr>
          <p:cNvSpPr>
            <a:spLocks noGrp="1"/>
          </p:cNvSpPr>
          <p:nvPr>
            <p:ph type="sldNum" sz="quarter" idx="12"/>
          </p:nvPr>
        </p:nvSpPr>
        <p:spPr/>
        <p:txBody>
          <a:bodyPr/>
          <a:lstStyle/>
          <a:p>
            <a:fld id="{B1E47185-3E2A-46B7-BFBE-75BAE8CB2AB3}" type="slidenum">
              <a:rPr lang="en-US" smtClean="0"/>
              <a:t>27</a:t>
            </a:fld>
            <a:endParaRPr lang="en-US" dirty="0"/>
          </a:p>
        </p:txBody>
      </p:sp>
    </p:spTree>
    <p:extLst>
      <p:ext uri="{BB962C8B-B14F-4D97-AF65-F5344CB8AC3E}">
        <p14:creationId xmlns:p14="http://schemas.microsoft.com/office/powerpoint/2010/main" val="2363179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3343E-F9DA-4C53-AD4B-8BF1C1C6A068}"/>
              </a:ext>
            </a:extLst>
          </p:cNvPr>
          <p:cNvSpPr>
            <a:spLocks noGrp="1"/>
          </p:cNvSpPr>
          <p:nvPr>
            <p:ph type="title"/>
          </p:nvPr>
        </p:nvSpPr>
        <p:spPr>
          <a:xfrm>
            <a:off x="838200" y="89352"/>
            <a:ext cx="10515600" cy="854075"/>
          </a:xfrm>
        </p:spPr>
        <p:txBody>
          <a:bodyPr/>
          <a:lstStyle/>
          <a:p>
            <a:r>
              <a:rPr lang="en-US"/>
              <a:t>Data Challenge</a:t>
            </a:r>
          </a:p>
        </p:txBody>
      </p:sp>
      <p:sp>
        <p:nvSpPr>
          <p:cNvPr id="3" name="Content Placeholder 2">
            <a:extLst>
              <a:ext uri="{FF2B5EF4-FFF2-40B4-BE49-F238E27FC236}">
                <a16:creationId xmlns:a16="http://schemas.microsoft.com/office/drawing/2014/main" id="{36A132C2-BE60-4CF6-AC3E-41108B52036B}"/>
              </a:ext>
            </a:extLst>
          </p:cNvPr>
          <p:cNvSpPr>
            <a:spLocks noGrp="1"/>
          </p:cNvSpPr>
          <p:nvPr>
            <p:ph idx="1"/>
          </p:nvPr>
        </p:nvSpPr>
        <p:spPr>
          <a:xfrm>
            <a:off x="838200" y="1015999"/>
            <a:ext cx="10515600" cy="5485491"/>
          </a:xfrm>
        </p:spPr>
        <p:txBody>
          <a:bodyPr/>
          <a:lstStyle/>
          <a:p>
            <a:r>
              <a:rPr lang="en-US" dirty="0"/>
              <a:t>All good to replace single network recommender systems using cross-network systems?</a:t>
            </a:r>
          </a:p>
        </p:txBody>
      </p:sp>
      <p:sp>
        <p:nvSpPr>
          <p:cNvPr id="5" name="AutoShape 6" descr="Image result for instagram logo">
            <a:extLst>
              <a:ext uri="{FF2B5EF4-FFF2-40B4-BE49-F238E27FC236}">
                <a16:creationId xmlns:a16="http://schemas.microsoft.com/office/drawing/2014/main" id="{9286BA1A-323D-4811-96F6-9EE96DE58695}"/>
              </a:ext>
            </a:extLst>
          </p:cNvPr>
          <p:cNvSpPr>
            <a:spLocks noChangeAspect="1" noChangeArrowheads="1"/>
          </p:cNvSpPr>
          <p:nvPr/>
        </p:nvSpPr>
        <p:spPr bwMode="auto">
          <a:xfrm>
            <a:off x="5772150" y="269945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a:extLst>
              <a:ext uri="{FF2B5EF4-FFF2-40B4-BE49-F238E27FC236}">
                <a16:creationId xmlns:a16="http://schemas.microsoft.com/office/drawing/2014/main" id="{31D7D209-96F4-42C8-92F9-4AF4A940619C}"/>
              </a:ext>
            </a:extLst>
          </p:cNvPr>
          <p:cNvGrpSpPr/>
          <p:nvPr/>
        </p:nvGrpSpPr>
        <p:grpSpPr>
          <a:xfrm>
            <a:off x="522876" y="2354641"/>
            <a:ext cx="10409827" cy="4135151"/>
            <a:chOff x="522876" y="2354641"/>
            <a:chExt cx="10409827" cy="4135151"/>
          </a:xfrm>
        </p:grpSpPr>
        <p:sp>
          <p:nvSpPr>
            <p:cNvPr id="40" name="Content Placeholder 2">
              <a:extLst>
                <a:ext uri="{FF2B5EF4-FFF2-40B4-BE49-F238E27FC236}">
                  <a16:creationId xmlns:a16="http://schemas.microsoft.com/office/drawing/2014/main" id="{39C84A79-9722-4702-B03F-4FA555690CC7}"/>
                </a:ext>
              </a:extLst>
            </p:cNvPr>
            <p:cNvSpPr txBox="1">
              <a:spLocks/>
            </p:cNvSpPr>
            <p:nvPr/>
          </p:nvSpPr>
          <p:spPr>
            <a:xfrm>
              <a:off x="6076950" y="2354641"/>
              <a:ext cx="4855753" cy="8540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000" dirty="0"/>
                <a:t>Remaining non-overlapped users (</a:t>
              </a:r>
              <a:r>
                <a:rPr lang="en-US" sz="2000" b="1" dirty="0"/>
                <a:t>majority</a:t>
              </a:r>
              <a:r>
                <a:rPr lang="en-US" sz="2000" dirty="0"/>
                <a:t>) are ignored</a:t>
              </a:r>
            </a:p>
          </p:txBody>
        </p:sp>
        <p:sp>
          <p:nvSpPr>
            <p:cNvPr id="38" name="Content Placeholder 2">
              <a:extLst>
                <a:ext uri="{FF2B5EF4-FFF2-40B4-BE49-F238E27FC236}">
                  <a16:creationId xmlns:a16="http://schemas.microsoft.com/office/drawing/2014/main" id="{1D622F69-FF95-4E0C-A38E-340DB22A491F}"/>
                </a:ext>
              </a:extLst>
            </p:cNvPr>
            <p:cNvSpPr txBox="1">
              <a:spLocks/>
            </p:cNvSpPr>
            <p:nvPr/>
          </p:nvSpPr>
          <p:spPr>
            <a:xfrm>
              <a:off x="522876" y="2354641"/>
              <a:ext cx="5363573" cy="8540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000" dirty="0"/>
                <a:t>Existing cross-network solutions require users to </a:t>
              </a:r>
              <a:r>
                <a:rPr lang="en-US" sz="2000"/>
                <a:t>be overlapped </a:t>
              </a:r>
              <a:r>
                <a:rPr lang="en-US" sz="2000" dirty="0"/>
                <a:t>across networks</a:t>
              </a:r>
            </a:p>
          </p:txBody>
        </p:sp>
        <p:grpSp>
          <p:nvGrpSpPr>
            <p:cNvPr id="12" name="Group 11">
              <a:extLst>
                <a:ext uri="{FF2B5EF4-FFF2-40B4-BE49-F238E27FC236}">
                  <a16:creationId xmlns:a16="http://schemas.microsoft.com/office/drawing/2014/main" id="{6A0D603A-7AAB-4A9B-B93F-974C7852C752}"/>
                </a:ext>
              </a:extLst>
            </p:cNvPr>
            <p:cNvGrpSpPr/>
            <p:nvPr/>
          </p:nvGrpSpPr>
          <p:grpSpPr>
            <a:xfrm>
              <a:off x="2153322" y="3676223"/>
              <a:ext cx="2529324" cy="2703119"/>
              <a:chOff x="2153322" y="3570348"/>
              <a:chExt cx="2529324" cy="2703119"/>
            </a:xfrm>
          </p:grpSpPr>
          <p:grpSp>
            <p:nvGrpSpPr>
              <p:cNvPr id="9" name="Group 8">
                <a:extLst>
                  <a:ext uri="{FF2B5EF4-FFF2-40B4-BE49-F238E27FC236}">
                    <a16:creationId xmlns:a16="http://schemas.microsoft.com/office/drawing/2014/main" id="{FB4804CE-3A41-4DF9-91FF-555ED39CC9B8}"/>
                  </a:ext>
                </a:extLst>
              </p:cNvPr>
              <p:cNvGrpSpPr/>
              <p:nvPr/>
            </p:nvGrpSpPr>
            <p:grpSpPr>
              <a:xfrm>
                <a:off x="2504111" y="3929084"/>
                <a:ext cx="1742665" cy="2344383"/>
                <a:chOff x="3261035" y="3962340"/>
                <a:chExt cx="1742665" cy="2344383"/>
              </a:xfrm>
            </p:grpSpPr>
            <p:pic>
              <p:nvPicPr>
                <p:cNvPr id="11" name="Picture 4" descr="http://icons.iconarchive.com/icons/designbolts/free-male-avatars/icons-390.jpg">
                  <a:extLst>
                    <a:ext uri="{FF2B5EF4-FFF2-40B4-BE49-F238E27FC236}">
                      <a16:creationId xmlns:a16="http://schemas.microsoft.com/office/drawing/2014/main" id="{9111B6E5-11FE-4465-901F-3B62BA9297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9629" b="54358"/>
                <a:stretch/>
              </p:blipFill>
              <p:spPr bwMode="auto">
                <a:xfrm>
                  <a:off x="3499662" y="4184327"/>
                  <a:ext cx="772824" cy="774277"/>
                </a:xfrm>
                <a:prstGeom prst="rect">
                  <a:avLst/>
                </a:prstGeom>
                <a:noFill/>
                <a:extLst>
                  <a:ext uri="{909E8E84-426E-40DD-AFC4-6F175D3DCCD1}">
                    <a14:hiddenFill xmlns:a14="http://schemas.microsoft.com/office/drawing/2010/main">
                      <a:solidFill>
                        <a:srgbClr val="FFFFFF"/>
                      </a:solidFill>
                    </a14:hiddenFill>
                  </a:ext>
                </a:extLst>
              </p:spPr>
            </p:pic>
            <p:pic>
              <p:nvPicPr>
                <p:cNvPr id="59" name="Graphic 58" descr="Arrow: Straight">
                  <a:extLst>
                    <a:ext uri="{FF2B5EF4-FFF2-40B4-BE49-F238E27FC236}">
                      <a16:creationId xmlns:a16="http://schemas.microsoft.com/office/drawing/2014/main" id="{C8D9B939-9EB8-4DBB-BC62-C48D7E8DF16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3159949">
                  <a:off x="3282306" y="3962340"/>
                  <a:ext cx="434715" cy="388167"/>
                </a:xfrm>
                <a:prstGeom prst="rect">
                  <a:avLst/>
                </a:prstGeom>
              </p:spPr>
            </p:pic>
            <p:pic>
              <p:nvPicPr>
                <p:cNvPr id="60" name="Graphic 59" descr="Arrow: Straight">
                  <a:extLst>
                    <a:ext uri="{FF2B5EF4-FFF2-40B4-BE49-F238E27FC236}">
                      <a16:creationId xmlns:a16="http://schemas.microsoft.com/office/drawing/2014/main" id="{436DF251-AAEF-4B88-877C-5FBD1003FA4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68985" y="4407761"/>
                  <a:ext cx="434715" cy="388167"/>
                </a:xfrm>
                <a:prstGeom prst="rect">
                  <a:avLst/>
                </a:prstGeom>
              </p:spPr>
            </p:pic>
            <p:pic>
              <p:nvPicPr>
                <p:cNvPr id="61" name="Graphic 60" descr="Arrow: Straight">
                  <a:extLst>
                    <a:ext uri="{FF2B5EF4-FFF2-40B4-BE49-F238E27FC236}">
                      <a16:creationId xmlns:a16="http://schemas.microsoft.com/office/drawing/2014/main" id="{3A5ED290-2E68-45C5-B058-8E533C17B6B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7972826" flipV="1">
                  <a:off x="3402859" y="4917148"/>
                  <a:ext cx="434716" cy="388166"/>
                </a:xfrm>
                <a:prstGeom prst="rect">
                  <a:avLst/>
                </a:prstGeom>
              </p:spPr>
            </p:pic>
            <p:sp>
              <p:nvSpPr>
                <p:cNvPr id="8" name="TextBox 7">
                  <a:extLst>
                    <a:ext uri="{FF2B5EF4-FFF2-40B4-BE49-F238E27FC236}">
                      <a16:creationId xmlns:a16="http://schemas.microsoft.com/office/drawing/2014/main" id="{DABCC446-0C3F-4F7B-A4F3-54C2AC18C72F}"/>
                    </a:ext>
                  </a:extLst>
                </p:cNvPr>
                <p:cNvSpPr txBox="1"/>
                <p:nvPr/>
              </p:nvSpPr>
              <p:spPr>
                <a:xfrm>
                  <a:off x="3261035" y="5968169"/>
                  <a:ext cx="1564467" cy="338554"/>
                </a:xfrm>
                <a:prstGeom prst="rect">
                  <a:avLst/>
                </a:prstGeom>
                <a:noFill/>
              </p:spPr>
              <p:txBody>
                <a:bodyPr wrap="none" rtlCol="0">
                  <a:spAutoFit/>
                </a:bodyPr>
                <a:lstStyle/>
                <a:p>
                  <a:r>
                    <a:rPr lang="en-US" sz="1600" dirty="0"/>
                    <a:t>Overlapped user</a:t>
                  </a:r>
                </a:p>
              </p:txBody>
            </p:sp>
          </p:grpSp>
          <p:pic>
            <p:nvPicPr>
              <p:cNvPr id="35" name="Picture 2" descr="Image result for twitter and youtube logos">
                <a:extLst>
                  <a:ext uri="{FF2B5EF4-FFF2-40B4-BE49-F238E27FC236}">
                    <a16:creationId xmlns:a16="http://schemas.microsoft.com/office/drawing/2014/main" id="{7DB88AA0-453A-4B62-905D-3E2E31E0832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4712" r="34445"/>
              <a:stretch/>
            </p:blipFill>
            <p:spPr bwMode="auto">
              <a:xfrm>
                <a:off x="2291555" y="5251907"/>
                <a:ext cx="482402" cy="430114"/>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37" name="Picture 2" descr="Image result for twitter and youtube logos">
                <a:extLst>
                  <a:ext uri="{FF2B5EF4-FFF2-40B4-BE49-F238E27FC236}">
                    <a16:creationId xmlns:a16="http://schemas.microsoft.com/office/drawing/2014/main" id="{A22B79E0-41F8-4ED6-A4AC-DFEFC8F0655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1010" t="-1745" r="-1853" b="-1034"/>
              <a:stretch/>
            </p:blipFill>
            <p:spPr bwMode="auto">
              <a:xfrm>
                <a:off x="3308224" y="4705422"/>
                <a:ext cx="362433" cy="332135"/>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44" name="Picture 2" descr="Image result for google plus logo">
                <a:extLst>
                  <a:ext uri="{FF2B5EF4-FFF2-40B4-BE49-F238E27FC236}">
                    <a16:creationId xmlns:a16="http://schemas.microsoft.com/office/drawing/2014/main" id="{A7A0E0B8-E5DF-4984-8723-59174AED66B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64340" y="4359606"/>
                <a:ext cx="418306" cy="418306"/>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2052" name="Picture 4" descr="Image result for facebook icon">
                <a:extLst>
                  <a:ext uri="{FF2B5EF4-FFF2-40B4-BE49-F238E27FC236}">
                    <a16:creationId xmlns:a16="http://schemas.microsoft.com/office/drawing/2014/main" id="{AC115239-5696-4481-A012-2959587EB18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53322" y="3570348"/>
                <a:ext cx="438547" cy="43854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a:extLst>
                <a:ext uri="{FF2B5EF4-FFF2-40B4-BE49-F238E27FC236}">
                  <a16:creationId xmlns:a16="http://schemas.microsoft.com/office/drawing/2014/main" id="{AB21DA78-FF3D-48AE-A22C-788B75A03FA4}"/>
                </a:ext>
              </a:extLst>
            </p:cNvPr>
            <p:cNvGrpSpPr/>
            <p:nvPr/>
          </p:nvGrpSpPr>
          <p:grpSpPr>
            <a:xfrm>
              <a:off x="6901422" y="3634503"/>
              <a:ext cx="3264372" cy="2855289"/>
              <a:chOff x="6901422" y="3528628"/>
              <a:chExt cx="3264372" cy="2855289"/>
            </a:xfrm>
          </p:grpSpPr>
          <p:grpSp>
            <p:nvGrpSpPr>
              <p:cNvPr id="7" name="Group 6">
                <a:extLst>
                  <a:ext uri="{FF2B5EF4-FFF2-40B4-BE49-F238E27FC236}">
                    <a16:creationId xmlns:a16="http://schemas.microsoft.com/office/drawing/2014/main" id="{FAC200A3-EC1B-43B0-AF0B-068883E25CE0}"/>
                  </a:ext>
                </a:extLst>
              </p:cNvPr>
              <p:cNvGrpSpPr/>
              <p:nvPr/>
            </p:nvGrpSpPr>
            <p:grpSpPr>
              <a:xfrm>
                <a:off x="6901422" y="3528628"/>
                <a:ext cx="3264372" cy="2855289"/>
                <a:chOff x="6901422" y="3528628"/>
                <a:chExt cx="3264372" cy="2855289"/>
              </a:xfrm>
            </p:grpSpPr>
            <p:grpSp>
              <p:nvGrpSpPr>
                <p:cNvPr id="4" name="Group 3">
                  <a:extLst>
                    <a:ext uri="{FF2B5EF4-FFF2-40B4-BE49-F238E27FC236}">
                      <a16:creationId xmlns:a16="http://schemas.microsoft.com/office/drawing/2014/main" id="{73B0D428-E894-4EAC-B9CA-BE1A20AB351B}"/>
                    </a:ext>
                  </a:extLst>
                </p:cNvPr>
                <p:cNvGrpSpPr/>
                <p:nvPr/>
              </p:nvGrpSpPr>
              <p:grpSpPr>
                <a:xfrm>
                  <a:off x="7476908" y="4035741"/>
                  <a:ext cx="2029225" cy="2348176"/>
                  <a:chOff x="7446907" y="4031883"/>
                  <a:chExt cx="2029225" cy="2348176"/>
                </a:xfrm>
              </p:grpSpPr>
              <p:sp>
                <p:nvSpPr>
                  <p:cNvPr id="43" name="TextBox 42">
                    <a:extLst>
                      <a:ext uri="{FF2B5EF4-FFF2-40B4-BE49-F238E27FC236}">
                        <a16:creationId xmlns:a16="http://schemas.microsoft.com/office/drawing/2014/main" id="{6567FFD9-A756-4EA2-98E1-FD65EB21A98E}"/>
                      </a:ext>
                    </a:extLst>
                  </p:cNvPr>
                  <p:cNvSpPr txBox="1"/>
                  <p:nvPr/>
                </p:nvSpPr>
                <p:spPr>
                  <a:xfrm>
                    <a:off x="7500680" y="6041505"/>
                    <a:ext cx="1948290" cy="338554"/>
                  </a:xfrm>
                  <a:prstGeom prst="rect">
                    <a:avLst/>
                  </a:prstGeom>
                  <a:noFill/>
                </p:spPr>
                <p:txBody>
                  <a:bodyPr wrap="none" rtlCol="0">
                    <a:spAutoFit/>
                  </a:bodyPr>
                  <a:lstStyle/>
                  <a:p>
                    <a:r>
                      <a:rPr lang="en-US" sz="1600"/>
                      <a:t>Non-overlapped user</a:t>
                    </a:r>
                  </a:p>
                </p:txBody>
              </p:sp>
              <p:grpSp>
                <p:nvGrpSpPr>
                  <p:cNvPr id="45" name="Group 44">
                    <a:extLst>
                      <a:ext uri="{FF2B5EF4-FFF2-40B4-BE49-F238E27FC236}">
                        <a16:creationId xmlns:a16="http://schemas.microsoft.com/office/drawing/2014/main" id="{835F9F52-5FBD-458F-B4D1-BAE5BB42C8E5}"/>
                      </a:ext>
                    </a:extLst>
                  </p:cNvPr>
                  <p:cNvGrpSpPr/>
                  <p:nvPr/>
                </p:nvGrpSpPr>
                <p:grpSpPr>
                  <a:xfrm>
                    <a:off x="7446907" y="4031883"/>
                    <a:ext cx="2029225" cy="1314622"/>
                    <a:chOff x="3027814" y="3936738"/>
                    <a:chExt cx="2029225" cy="1314622"/>
                  </a:xfrm>
                </p:grpSpPr>
                <p:pic>
                  <p:nvPicPr>
                    <p:cNvPr id="63" name="Picture 4" descr="http://icons.iconarchive.com/icons/designbolts/free-male-avatars/icons-390.jpg">
                      <a:extLst>
                        <a:ext uri="{FF2B5EF4-FFF2-40B4-BE49-F238E27FC236}">
                          <a16:creationId xmlns:a16="http://schemas.microsoft.com/office/drawing/2014/main" id="{DB96D37F-285F-4301-B583-448EEBD847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99" t="50000" r="67930" b="4358"/>
                    <a:stretch/>
                  </p:blipFill>
                  <p:spPr bwMode="auto">
                    <a:xfrm>
                      <a:off x="3499662" y="4184327"/>
                      <a:ext cx="772824" cy="774277"/>
                    </a:xfrm>
                    <a:prstGeom prst="rect">
                      <a:avLst/>
                    </a:prstGeom>
                    <a:noFill/>
                    <a:extLst>
                      <a:ext uri="{909E8E84-426E-40DD-AFC4-6F175D3DCCD1}">
                        <a14:hiddenFill xmlns:a14="http://schemas.microsoft.com/office/drawing/2010/main">
                          <a:solidFill>
                            <a:srgbClr val="FFFFFF"/>
                          </a:solidFill>
                        </a14:hiddenFill>
                      </a:ext>
                    </a:extLst>
                  </p:spPr>
                </p:pic>
                <p:pic>
                  <p:nvPicPr>
                    <p:cNvPr id="58" name="Graphic 57" descr="Arrow: Straight">
                      <a:extLst>
                        <a:ext uri="{FF2B5EF4-FFF2-40B4-BE49-F238E27FC236}">
                          <a16:creationId xmlns:a16="http://schemas.microsoft.com/office/drawing/2014/main" id="{853E37F4-9CC3-4A72-8302-167FE808501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3150600">
                      <a:off x="3027814" y="3936738"/>
                      <a:ext cx="434715" cy="388167"/>
                    </a:xfrm>
                    <a:prstGeom prst="rect">
                      <a:avLst/>
                    </a:prstGeom>
                  </p:spPr>
                </p:pic>
                <p:pic>
                  <p:nvPicPr>
                    <p:cNvPr id="54" name="Graphic 53" descr="Arrow: Straight">
                      <a:extLst>
                        <a:ext uri="{FF2B5EF4-FFF2-40B4-BE49-F238E27FC236}">
                          <a16:creationId xmlns:a16="http://schemas.microsoft.com/office/drawing/2014/main" id="{2A4A1FC8-3D87-477F-B364-DA6EF6CECEA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22324" y="4407761"/>
                      <a:ext cx="434715" cy="388167"/>
                    </a:xfrm>
                    <a:prstGeom prst="rect">
                      <a:avLst/>
                    </a:prstGeom>
                  </p:spPr>
                </p:pic>
                <p:pic>
                  <p:nvPicPr>
                    <p:cNvPr id="52" name="Graphic 51" descr="Arrow: Straight">
                      <a:extLst>
                        <a:ext uri="{FF2B5EF4-FFF2-40B4-BE49-F238E27FC236}">
                          <a16:creationId xmlns:a16="http://schemas.microsoft.com/office/drawing/2014/main" id="{69505A12-1748-429A-B138-06A962BEFD4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8639228" flipV="1">
                      <a:off x="3043672" y="4863194"/>
                      <a:ext cx="434716" cy="388166"/>
                    </a:xfrm>
                    <a:prstGeom prst="rect">
                      <a:avLst/>
                    </a:prstGeom>
                  </p:spPr>
                </p:pic>
              </p:grpSp>
            </p:grpSp>
            <p:pic>
              <p:nvPicPr>
                <p:cNvPr id="39" name="Picture 4" descr="Image result for question mark icon">
                  <a:extLst>
                    <a:ext uri="{FF2B5EF4-FFF2-40B4-BE49-F238E27FC236}">
                      <a16:creationId xmlns:a16="http://schemas.microsoft.com/office/drawing/2014/main" id="{669CE07F-D43A-4A0C-834C-884BBA0C4601}"/>
                    </a:ext>
                  </a:extLst>
                </p:cNvPr>
                <p:cNvPicPr>
                  <a:picLocks noChangeAspect="1" noChangeArrowheads="1"/>
                </p:cNvPicPr>
                <p:nvPr/>
              </p:nvPicPr>
              <p:blipFill>
                <a:blip r:embed="rId11">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439511" y="4348537"/>
                  <a:ext cx="726283" cy="726283"/>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Image result for question mark icon">
                  <a:extLst>
                    <a:ext uri="{FF2B5EF4-FFF2-40B4-BE49-F238E27FC236}">
                      <a16:creationId xmlns:a16="http://schemas.microsoft.com/office/drawing/2014/main" id="{0409F677-945B-4A43-87D3-BED1D09E0DDA}"/>
                    </a:ext>
                  </a:extLst>
                </p:cNvPr>
                <p:cNvPicPr>
                  <a:picLocks noChangeAspect="1" noChangeArrowheads="1"/>
                </p:cNvPicPr>
                <p:nvPr/>
              </p:nvPicPr>
              <p:blipFill>
                <a:blip r:embed="rId11">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01422" y="3528628"/>
                  <a:ext cx="726283" cy="726283"/>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descr="Image result for question mark icon">
                  <a:extLst>
                    <a:ext uri="{FF2B5EF4-FFF2-40B4-BE49-F238E27FC236}">
                      <a16:creationId xmlns:a16="http://schemas.microsoft.com/office/drawing/2014/main" id="{B2DAA392-E8DD-4D70-8994-E51EAED8AA63}"/>
                    </a:ext>
                  </a:extLst>
                </p:cNvPr>
                <p:cNvPicPr>
                  <a:picLocks noChangeAspect="1" noChangeArrowheads="1"/>
                </p:cNvPicPr>
                <p:nvPr/>
              </p:nvPicPr>
              <p:blipFill>
                <a:blip r:embed="rId11">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29056" y="5060335"/>
                  <a:ext cx="726283" cy="726283"/>
                </a:xfrm>
                <a:prstGeom prst="rect">
                  <a:avLst/>
                </a:prstGeom>
                <a:noFill/>
                <a:extLst>
                  <a:ext uri="{909E8E84-426E-40DD-AFC4-6F175D3DCCD1}">
                    <a14:hiddenFill xmlns:a14="http://schemas.microsoft.com/office/drawing/2010/main">
                      <a:solidFill>
                        <a:srgbClr val="FFFFFF"/>
                      </a:solidFill>
                    </a14:hiddenFill>
                  </a:ext>
                </a:extLst>
              </p:spPr>
            </p:pic>
          </p:grpSp>
          <p:pic>
            <p:nvPicPr>
              <p:cNvPr id="47" name="Picture 2" descr="Image result for twitter and youtube logos">
                <a:extLst>
                  <a:ext uri="{FF2B5EF4-FFF2-40B4-BE49-F238E27FC236}">
                    <a16:creationId xmlns:a16="http://schemas.microsoft.com/office/drawing/2014/main" id="{99389315-8731-4C4C-BA20-C3A05D2CCB7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1010" t="-1745" r="-1853" b="-1034"/>
              <a:stretch/>
            </p:blipFill>
            <p:spPr bwMode="auto">
              <a:xfrm>
                <a:off x="8464113" y="4799090"/>
                <a:ext cx="362433" cy="332135"/>
              </a:xfrm>
              <a:prstGeom prst="rect">
                <a:avLst/>
              </a:prstGeom>
              <a:ln>
                <a:noFill/>
              </a:ln>
              <a:effectLst/>
              <a:extLst>
                <a:ext uri="{909E8E84-426E-40DD-AFC4-6F175D3DCCD1}">
                  <a14:hiddenFill xmlns:a14="http://schemas.microsoft.com/office/drawing/2010/main">
                    <a:solidFill>
                      <a:srgbClr val="FFFFFF"/>
                    </a:solidFill>
                  </a14:hiddenFill>
                </a:ext>
              </a:extLst>
            </p:spPr>
          </p:pic>
        </p:grpSp>
      </p:grpSp>
      <p:sp>
        <p:nvSpPr>
          <p:cNvPr id="10" name="Slide Number Placeholder 9">
            <a:extLst>
              <a:ext uri="{FF2B5EF4-FFF2-40B4-BE49-F238E27FC236}">
                <a16:creationId xmlns:a16="http://schemas.microsoft.com/office/drawing/2014/main" id="{ED3A35E6-0601-43B6-AB12-6174804F1EF1}"/>
              </a:ext>
            </a:extLst>
          </p:cNvPr>
          <p:cNvSpPr>
            <a:spLocks noGrp="1"/>
          </p:cNvSpPr>
          <p:nvPr>
            <p:ph type="sldNum" sz="quarter" idx="12"/>
          </p:nvPr>
        </p:nvSpPr>
        <p:spPr/>
        <p:txBody>
          <a:bodyPr/>
          <a:lstStyle/>
          <a:p>
            <a:fld id="{B1E47185-3E2A-46B7-BFBE-75BAE8CB2AB3}" type="slidenum">
              <a:rPr lang="en-US" smtClean="0"/>
              <a:t>28</a:t>
            </a:fld>
            <a:endParaRPr lang="en-US" dirty="0"/>
          </a:p>
        </p:txBody>
      </p:sp>
    </p:spTree>
    <p:extLst>
      <p:ext uri="{BB962C8B-B14F-4D97-AF65-F5344CB8AC3E}">
        <p14:creationId xmlns:p14="http://schemas.microsoft.com/office/powerpoint/2010/main" val="2400213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4A48C1-3AF9-462A-B5A2-EAC1C65BCD03}"/>
              </a:ext>
            </a:extLst>
          </p:cNvPr>
          <p:cNvSpPr>
            <a:spLocks noGrp="1"/>
          </p:cNvSpPr>
          <p:nvPr>
            <p:ph idx="1"/>
          </p:nvPr>
        </p:nvSpPr>
        <p:spPr>
          <a:xfrm>
            <a:off x="838200" y="1173481"/>
            <a:ext cx="10515600" cy="5328010"/>
          </a:xfrm>
        </p:spPr>
        <p:txBody>
          <a:bodyPr>
            <a:normAutofit fontScale="92500" lnSpcReduction="10000"/>
          </a:bodyPr>
          <a:lstStyle/>
          <a:p>
            <a:r>
              <a:rPr lang="en-US" dirty="0"/>
              <a:t>Generative adversarial approach to </a:t>
            </a:r>
            <a:r>
              <a:rPr lang="en-US" b="1" dirty="0">
                <a:solidFill>
                  <a:srgbClr val="0070C0"/>
                </a:solidFill>
              </a:rPr>
              <a:t>synthetically generate</a:t>
            </a:r>
            <a:r>
              <a:rPr lang="en-US" dirty="0"/>
              <a:t> missing </a:t>
            </a:r>
            <a:r>
              <a:rPr lang="en-US" b="1" dirty="0">
                <a:solidFill>
                  <a:srgbClr val="0070C0"/>
                </a:solidFill>
              </a:rPr>
              <a:t>user preferences data</a:t>
            </a:r>
            <a:r>
              <a:rPr lang="en-US" b="1" dirty="0"/>
              <a:t> </a:t>
            </a:r>
            <a:r>
              <a:rPr lang="en-US" dirty="0"/>
              <a:t>on source networks</a:t>
            </a:r>
          </a:p>
          <a:p>
            <a:endParaRPr lang="en-US" dirty="0"/>
          </a:p>
          <a:p>
            <a:endParaRPr lang="en-US" dirty="0"/>
          </a:p>
          <a:p>
            <a:endParaRPr lang="en-US" dirty="0"/>
          </a:p>
          <a:p>
            <a:endParaRPr lang="en-US" dirty="0"/>
          </a:p>
          <a:p>
            <a:endParaRPr lang="en-US" dirty="0"/>
          </a:p>
          <a:p>
            <a:endParaRPr lang="en-US" dirty="0"/>
          </a:p>
          <a:p>
            <a:endParaRPr lang="en-US" dirty="0"/>
          </a:p>
          <a:p>
            <a:r>
              <a:rPr lang="en-US" dirty="0"/>
              <a:t>Approach:</a:t>
            </a:r>
          </a:p>
          <a:p>
            <a:pPr lvl="1"/>
            <a:r>
              <a:rPr lang="en-US" dirty="0"/>
              <a:t>Learn the mapping from target to source network preference manifolds using overlapped user interactions</a:t>
            </a:r>
          </a:p>
          <a:p>
            <a:endParaRPr lang="en-US" dirty="0"/>
          </a:p>
          <a:p>
            <a:endParaRPr lang="en-US" dirty="0"/>
          </a:p>
          <a:p>
            <a:endParaRPr lang="en-US" dirty="0"/>
          </a:p>
          <a:p>
            <a:endParaRPr lang="en-US" sz="1800" b="1" dirty="0"/>
          </a:p>
          <a:p>
            <a:endParaRPr lang="en-US" sz="1800" b="1" dirty="0"/>
          </a:p>
          <a:p>
            <a:pPr marL="0" indent="0">
              <a:buNone/>
            </a:pPr>
            <a:endParaRPr lang="en-US" dirty="0"/>
          </a:p>
          <a:p>
            <a:endParaRPr lang="en-US" dirty="0"/>
          </a:p>
        </p:txBody>
      </p:sp>
      <p:sp>
        <p:nvSpPr>
          <p:cNvPr id="36" name="TextBox 35">
            <a:extLst>
              <a:ext uri="{FF2B5EF4-FFF2-40B4-BE49-F238E27FC236}">
                <a16:creationId xmlns:a16="http://schemas.microsoft.com/office/drawing/2014/main" id="{D377947C-C4ED-4E0B-A70D-888DF79E959C}"/>
              </a:ext>
            </a:extLst>
          </p:cNvPr>
          <p:cNvSpPr txBox="1"/>
          <p:nvPr/>
        </p:nvSpPr>
        <p:spPr>
          <a:xfrm>
            <a:off x="5381549" y="4237338"/>
            <a:ext cx="1729063" cy="307777"/>
          </a:xfrm>
          <a:prstGeom prst="rect">
            <a:avLst/>
          </a:prstGeom>
          <a:noFill/>
        </p:spPr>
        <p:txBody>
          <a:bodyPr wrap="none" rtlCol="0">
            <a:spAutoFit/>
          </a:bodyPr>
          <a:lstStyle/>
          <a:p>
            <a:r>
              <a:rPr lang="en-US" sz="1400"/>
              <a:t>Non-overlapped user</a:t>
            </a:r>
          </a:p>
        </p:txBody>
      </p:sp>
      <p:pic>
        <p:nvPicPr>
          <p:cNvPr id="44" name="Picture 4" descr="Image result for question mark icon">
            <a:extLst>
              <a:ext uri="{FF2B5EF4-FFF2-40B4-BE49-F238E27FC236}">
                <a16:creationId xmlns:a16="http://schemas.microsoft.com/office/drawing/2014/main" id="{EE17BCBA-DA98-4C0C-A011-F16556DE7CAC}"/>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99508" y="2272580"/>
            <a:ext cx="798911" cy="79891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Image result for question mark icon">
            <a:extLst>
              <a:ext uri="{FF2B5EF4-FFF2-40B4-BE49-F238E27FC236}">
                <a16:creationId xmlns:a16="http://schemas.microsoft.com/office/drawing/2014/main" id="{D894F9BA-10E8-4476-93F8-B932338A3F23}"/>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81528" y="3746204"/>
            <a:ext cx="798911" cy="798911"/>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descr="Image result for question mark icon">
            <a:extLst>
              <a:ext uri="{FF2B5EF4-FFF2-40B4-BE49-F238E27FC236}">
                <a16:creationId xmlns:a16="http://schemas.microsoft.com/office/drawing/2014/main" id="{C1E56D06-F428-4896-AFBB-3BB668AE01CD}"/>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13305" y="3015452"/>
            <a:ext cx="798911" cy="798911"/>
          </a:xfrm>
          <a:prstGeom prst="rect">
            <a:avLst/>
          </a:prstGeom>
          <a:noFill/>
          <a:extLst>
            <a:ext uri="{909E8E84-426E-40DD-AFC4-6F175D3DCCD1}">
              <a14:hiddenFill xmlns:a14="http://schemas.microsoft.com/office/drawing/2010/main">
                <a:solidFill>
                  <a:srgbClr val="FFFFFF"/>
                </a:solidFill>
              </a14:hiddenFill>
            </a:ext>
          </a:extLst>
        </p:spPr>
      </p:pic>
      <p:grpSp>
        <p:nvGrpSpPr>
          <p:cNvPr id="47" name="Group 46">
            <a:extLst>
              <a:ext uri="{FF2B5EF4-FFF2-40B4-BE49-F238E27FC236}">
                <a16:creationId xmlns:a16="http://schemas.microsoft.com/office/drawing/2014/main" id="{6F02D443-D222-41F8-8B03-811A97B8EC1F}"/>
              </a:ext>
            </a:extLst>
          </p:cNvPr>
          <p:cNvGrpSpPr/>
          <p:nvPr/>
        </p:nvGrpSpPr>
        <p:grpSpPr>
          <a:xfrm>
            <a:off x="4176092" y="3928248"/>
            <a:ext cx="927579" cy="480760"/>
            <a:chOff x="6541612" y="5096082"/>
            <a:chExt cx="927579" cy="480760"/>
          </a:xfrm>
        </p:grpSpPr>
        <p:pic>
          <p:nvPicPr>
            <p:cNvPr id="48" name="Picture 2" descr="Image result for Twitter icon">
              <a:extLst>
                <a:ext uri="{FF2B5EF4-FFF2-40B4-BE49-F238E27FC236}">
                  <a16:creationId xmlns:a16="http://schemas.microsoft.com/office/drawing/2014/main" id="{E9A16381-B4DB-4E51-BC79-6A24037D6240}"/>
                </a:ext>
              </a:extLst>
            </p:cNvPr>
            <p:cNvPicPr>
              <a:picLocks noChangeAspect="1" noChangeArrowheads="1"/>
            </p:cNvPicPr>
            <p:nvPr/>
          </p:nvPicPr>
          <p:blipFill>
            <a:blip r:embed="rId4">
              <a:biLevel thresh="75000"/>
              <a:extLst>
                <a:ext uri="{28A0092B-C50C-407E-A947-70E740481C1C}">
                  <a14:useLocalDpi xmlns:a14="http://schemas.microsoft.com/office/drawing/2010/main" val="0"/>
                </a:ext>
              </a:extLst>
            </a:blip>
            <a:srcRect/>
            <a:stretch>
              <a:fillRect/>
            </a:stretch>
          </p:blipFill>
          <p:spPr bwMode="auto">
            <a:xfrm>
              <a:off x="6988430" y="5096082"/>
              <a:ext cx="480761" cy="480760"/>
            </a:xfrm>
            <a:prstGeom prst="rect">
              <a:avLst/>
            </a:prstGeom>
            <a:noFill/>
            <a:extLst>
              <a:ext uri="{909E8E84-426E-40DD-AFC4-6F175D3DCCD1}">
                <a14:hiddenFill xmlns:a14="http://schemas.microsoft.com/office/drawing/2010/main">
                  <a:solidFill>
                    <a:srgbClr val="FFFFFF"/>
                  </a:solidFill>
                </a14:hiddenFill>
              </a:ext>
            </a:extLst>
          </p:spPr>
        </p:pic>
        <p:pic>
          <p:nvPicPr>
            <p:cNvPr id="49" name="Graphic 48" descr="Single gear">
              <a:extLst>
                <a:ext uri="{FF2B5EF4-FFF2-40B4-BE49-F238E27FC236}">
                  <a16:creationId xmlns:a16="http://schemas.microsoft.com/office/drawing/2014/main" id="{BBDAA1D2-6C4E-4361-A5ED-EAC8DE0C94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41612" y="5096082"/>
              <a:ext cx="480760" cy="480760"/>
            </a:xfrm>
            <a:prstGeom prst="rect">
              <a:avLst/>
            </a:prstGeom>
          </p:spPr>
        </p:pic>
      </p:grpSp>
      <p:grpSp>
        <p:nvGrpSpPr>
          <p:cNvPr id="50" name="Group 49">
            <a:extLst>
              <a:ext uri="{FF2B5EF4-FFF2-40B4-BE49-F238E27FC236}">
                <a16:creationId xmlns:a16="http://schemas.microsoft.com/office/drawing/2014/main" id="{97BC20D4-DB03-4D50-BC70-3F58238542B5}"/>
              </a:ext>
            </a:extLst>
          </p:cNvPr>
          <p:cNvGrpSpPr/>
          <p:nvPr/>
        </p:nvGrpSpPr>
        <p:grpSpPr>
          <a:xfrm>
            <a:off x="4206183" y="2357652"/>
            <a:ext cx="974916" cy="600232"/>
            <a:chOff x="6571703" y="3525486"/>
            <a:chExt cx="974916" cy="600232"/>
          </a:xfrm>
        </p:grpSpPr>
        <p:pic>
          <p:nvPicPr>
            <p:cNvPr id="51" name="Picture 6" descr="Image result for facebook icon">
              <a:extLst>
                <a:ext uri="{FF2B5EF4-FFF2-40B4-BE49-F238E27FC236}">
                  <a16:creationId xmlns:a16="http://schemas.microsoft.com/office/drawing/2014/main" id="{CBE7F9B0-ED29-44FB-9580-E8D2AD4E25FC}"/>
                </a:ext>
              </a:extLst>
            </p:cNvPr>
            <p:cNvPicPr>
              <a:picLocks noChangeAspect="1" noChangeArrowheads="1"/>
            </p:cNvPicPr>
            <p:nvPr/>
          </p:nvPicPr>
          <p:blipFill>
            <a:blip r:embed="rId7">
              <a:biLevel thresh="75000"/>
              <a:extLst>
                <a:ext uri="{28A0092B-C50C-407E-A947-70E740481C1C}">
                  <a14:useLocalDpi xmlns:a14="http://schemas.microsoft.com/office/drawing/2010/main" val="0"/>
                </a:ext>
              </a:extLst>
            </a:blip>
            <a:srcRect/>
            <a:stretch>
              <a:fillRect/>
            </a:stretch>
          </p:blipFill>
          <p:spPr bwMode="auto">
            <a:xfrm>
              <a:off x="6946386" y="3525486"/>
              <a:ext cx="600233" cy="600232"/>
            </a:xfrm>
            <a:prstGeom prst="rect">
              <a:avLst/>
            </a:prstGeom>
            <a:noFill/>
            <a:extLst>
              <a:ext uri="{909E8E84-426E-40DD-AFC4-6F175D3DCCD1}">
                <a14:hiddenFill xmlns:a14="http://schemas.microsoft.com/office/drawing/2010/main">
                  <a:solidFill>
                    <a:srgbClr val="FFFFFF"/>
                  </a:solidFill>
                </a14:hiddenFill>
              </a:ext>
            </a:extLst>
          </p:spPr>
        </p:pic>
        <p:pic>
          <p:nvPicPr>
            <p:cNvPr id="52" name="Graphic 51" descr="Single gear">
              <a:extLst>
                <a:ext uri="{FF2B5EF4-FFF2-40B4-BE49-F238E27FC236}">
                  <a16:creationId xmlns:a16="http://schemas.microsoft.com/office/drawing/2014/main" id="{3A65F2FF-9BD8-4D3F-8893-92BE5104C2B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71703" y="3609207"/>
              <a:ext cx="480760" cy="480760"/>
            </a:xfrm>
            <a:prstGeom prst="rect">
              <a:avLst/>
            </a:prstGeom>
          </p:spPr>
        </p:pic>
      </p:grpSp>
      <p:grpSp>
        <p:nvGrpSpPr>
          <p:cNvPr id="53" name="Group 52">
            <a:extLst>
              <a:ext uri="{FF2B5EF4-FFF2-40B4-BE49-F238E27FC236}">
                <a16:creationId xmlns:a16="http://schemas.microsoft.com/office/drawing/2014/main" id="{0AF8CDC6-D89C-47E4-9F48-40AE4D0AE877}"/>
              </a:ext>
            </a:extLst>
          </p:cNvPr>
          <p:cNvGrpSpPr/>
          <p:nvPr/>
        </p:nvGrpSpPr>
        <p:grpSpPr>
          <a:xfrm>
            <a:off x="7214977" y="3174527"/>
            <a:ext cx="863607" cy="480760"/>
            <a:chOff x="9580497" y="4342361"/>
            <a:chExt cx="863607" cy="480760"/>
          </a:xfrm>
        </p:grpSpPr>
        <p:pic>
          <p:nvPicPr>
            <p:cNvPr id="54" name="Picture 4" descr="Image result for Google Plus logo">
              <a:extLst>
                <a:ext uri="{FF2B5EF4-FFF2-40B4-BE49-F238E27FC236}">
                  <a16:creationId xmlns:a16="http://schemas.microsoft.com/office/drawing/2014/main" id="{BBDC5522-C88C-40AA-996E-EDAF5F3FD0C8}"/>
                </a:ext>
              </a:extLst>
            </p:cNvPr>
            <p:cNvPicPr>
              <a:picLocks noChangeAspect="1" noChangeArrowheads="1"/>
            </p:cNvPicPr>
            <p:nvPr/>
          </p:nvPicPr>
          <p:blipFill rotWithShape="1">
            <a:blip r:embed="rId8">
              <a:biLevel thresh="50000"/>
              <a:extLst>
                <a:ext uri="{28A0092B-C50C-407E-A947-70E740481C1C}">
                  <a14:useLocalDpi xmlns:a14="http://schemas.microsoft.com/office/drawing/2010/main" val="0"/>
                </a:ext>
              </a:extLst>
            </a:blip>
            <a:srcRect l="789" t="11714" r="50493" b="12143"/>
            <a:stretch/>
          </p:blipFill>
          <p:spPr bwMode="auto">
            <a:xfrm>
              <a:off x="9580497" y="4410546"/>
              <a:ext cx="380600" cy="365262"/>
            </a:xfrm>
            <a:prstGeom prst="rect">
              <a:avLst/>
            </a:prstGeom>
            <a:noFill/>
            <a:extLst>
              <a:ext uri="{909E8E84-426E-40DD-AFC4-6F175D3DCCD1}">
                <a14:hiddenFill xmlns:a14="http://schemas.microsoft.com/office/drawing/2010/main">
                  <a:solidFill>
                    <a:srgbClr val="FFFFFF"/>
                  </a:solidFill>
                </a14:hiddenFill>
              </a:ext>
            </a:extLst>
          </p:spPr>
        </p:pic>
        <p:pic>
          <p:nvPicPr>
            <p:cNvPr id="55" name="Graphic 54" descr="Single gear">
              <a:extLst>
                <a:ext uri="{FF2B5EF4-FFF2-40B4-BE49-F238E27FC236}">
                  <a16:creationId xmlns:a16="http://schemas.microsoft.com/office/drawing/2014/main" id="{4FD062CC-236E-4B89-91B6-0C3B6A1A305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63344" y="4342361"/>
              <a:ext cx="480760" cy="480760"/>
            </a:xfrm>
            <a:prstGeom prst="rect">
              <a:avLst/>
            </a:prstGeom>
          </p:spPr>
        </p:pic>
      </p:grpSp>
      <p:sp>
        <p:nvSpPr>
          <p:cNvPr id="27" name="Title 1">
            <a:extLst>
              <a:ext uri="{FF2B5EF4-FFF2-40B4-BE49-F238E27FC236}">
                <a16:creationId xmlns:a16="http://schemas.microsoft.com/office/drawing/2014/main" id="{32DD15EE-4FE5-42E1-8DB2-5326848C09A3}"/>
              </a:ext>
            </a:extLst>
          </p:cNvPr>
          <p:cNvSpPr>
            <a:spLocks noGrp="1"/>
          </p:cNvSpPr>
          <p:nvPr>
            <p:ph type="title"/>
          </p:nvPr>
        </p:nvSpPr>
        <p:spPr>
          <a:xfrm>
            <a:off x="838200" y="89352"/>
            <a:ext cx="10515600" cy="854075"/>
          </a:xfrm>
        </p:spPr>
        <p:txBody>
          <a:bodyPr/>
          <a:lstStyle/>
          <a:p>
            <a:r>
              <a:rPr lang="en-US"/>
              <a:t>Solution</a:t>
            </a:r>
          </a:p>
        </p:txBody>
      </p:sp>
      <p:grpSp>
        <p:nvGrpSpPr>
          <p:cNvPr id="2" name="Group 1">
            <a:extLst>
              <a:ext uri="{FF2B5EF4-FFF2-40B4-BE49-F238E27FC236}">
                <a16:creationId xmlns:a16="http://schemas.microsoft.com/office/drawing/2014/main" id="{702105EB-10AC-4FAA-AA27-4B31C2A9BFF8}"/>
              </a:ext>
            </a:extLst>
          </p:cNvPr>
          <p:cNvGrpSpPr/>
          <p:nvPr/>
        </p:nvGrpSpPr>
        <p:grpSpPr>
          <a:xfrm>
            <a:off x="5081387" y="2771689"/>
            <a:ext cx="2029225" cy="1314622"/>
            <a:chOff x="5174972" y="2522864"/>
            <a:chExt cx="2029225" cy="1314622"/>
          </a:xfrm>
        </p:grpSpPr>
        <p:grpSp>
          <p:nvGrpSpPr>
            <p:cNvPr id="37" name="Group 36">
              <a:extLst>
                <a:ext uri="{FF2B5EF4-FFF2-40B4-BE49-F238E27FC236}">
                  <a16:creationId xmlns:a16="http://schemas.microsoft.com/office/drawing/2014/main" id="{52DD823F-0858-4612-AFEF-3822CD0DDD1B}"/>
                </a:ext>
              </a:extLst>
            </p:cNvPr>
            <p:cNvGrpSpPr/>
            <p:nvPr/>
          </p:nvGrpSpPr>
          <p:grpSpPr>
            <a:xfrm>
              <a:off x="5174972" y="2522864"/>
              <a:ext cx="2029225" cy="1314622"/>
              <a:chOff x="3027814" y="3936738"/>
              <a:chExt cx="2029225" cy="1314622"/>
            </a:xfrm>
          </p:grpSpPr>
          <p:pic>
            <p:nvPicPr>
              <p:cNvPr id="42" name="Picture 4" descr="http://icons.iconarchive.com/icons/designbolts/free-male-avatars/icons-390.jpg">
                <a:extLst>
                  <a:ext uri="{FF2B5EF4-FFF2-40B4-BE49-F238E27FC236}">
                    <a16:creationId xmlns:a16="http://schemas.microsoft.com/office/drawing/2014/main" id="{96D12AE6-49FB-403C-BA5A-6D2A251E19D4}"/>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699" t="50000" r="67930" b="4358"/>
              <a:stretch/>
            </p:blipFill>
            <p:spPr bwMode="auto">
              <a:xfrm>
                <a:off x="3499662" y="4184327"/>
                <a:ext cx="772824" cy="774277"/>
              </a:xfrm>
              <a:prstGeom prst="rect">
                <a:avLst/>
              </a:prstGeom>
              <a:noFill/>
              <a:extLst>
                <a:ext uri="{909E8E84-426E-40DD-AFC4-6F175D3DCCD1}">
                  <a14:hiddenFill xmlns:a14="http://schemas.microsoft.com/office/drawing/2010/main">
                    <a:solidFill>
                      <a:srgbClr val="FFFFFF"/>
                    </a:solidFill>
                  </a14:hiddenFill>
                </a:ext>
              </a:extLst>
            </p:spPr>
          </p:pic>
          <p:pic>
            <p:nvPicPr>
              <p:cNvPr id="39" name="Graphic 38" descr="Arrow: Straight">
                <a:extLst>
                  <a:ext uri="{FF2B5EF4-FFF2-40B4-BE49-F238E27FC236}">
                    <a16:creationId xmlns:a16="http://schemas.microsoft.com/office/drawing/2014/main" id="{83503B6E-EFF8-477A-B0C7-FFB97DBB2D7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3150600">
                <a:off x="3027814" y="3936738"/>
                <a:ext cx="434715" cy="388167"/>
              </a:xfrm>
              <a:prstGeom prst="rect">
                <a:avLst/>
              </a:prstGeom>
            </p:spPr>
          </p:pic>
          <p:pic>
            <p:nvPicPr>
              <p:cNvPr id="40" name="Graphic 39" descr="Arrow: Straight">
                <a:extLst>
                  <a:ext uri="{FF2B5EF4-FFF2-40B4-BE49-F238E27FC236}">
                    <a16:creationId xmlns:a16="http://schemas.microsoft.com/office/drawing/2014/main" id="{622EEBDC-2073-4140-B835-FE9AF8C87B5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622324" y="4407761"/>
                <a:ext cx="434715" cy="388167"/>
              </a:xfrm>
              <a:prstGeom prst="rect">
                <a:avLst/>
              </a:prstGeom>
            </p:spPr>
          </p:pic>
          <p:pic>
            <p:nvPicPr>
              <p:cNvPr id="41" name="Graphic 40" descr="Arrow: Straight">
                <a:extLst>
                  <a:ext uri="{FF2B5EF4-FFF2-40B4-BE49-F238E27FC236}">
                    <a16:creationId xmlns:a16="http://schemas.microsoft.com/office/drawing/2014/main" id="{65A753B8-549C-457A-845E-52BFD67D2D1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8639228" flipV="1">
                <a:off x="3043672" y="4863194"/>
                <a:ext cx="434716" cy="388166"/>
              </a:xfrm>
              <a:prstGeom prst="rect">
                <a:avLst/>
              </a:prstGeom>
            </p:spPr>
          </p:pic>
        </p:grpSp>
        <p:pic>
          <p:nvPicPr>
            <p:cNvPr id="28" name="Picture 2" descr="Image result for twitter and youtube logos">
              <a:extLst>
                <a:ext uri="{FF2B5EF4-FFF2-40B4-BE49-F238E27FC236}">
                  <a16:creationId xmlns:a16="http://schemas.microsoft.com/office/drawing/2014/main" id="{B1959167-E553-458E-9AE8-422639A79193}"/>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71010" t="-1745" r="-1853" b="-1034"/>
            <a:stretch/>
          </p:blipFill>
          <p:spPr bwMode="auto">
            <a:xfrm>
              <a:off x="6132578" y="3278768"/>
              <a:ext cx="299532" cy="274492"/>
            </a:xfrm>
            <a:prstGeom prst="rect">
              <a:avLst/>
            </a:prstGeom>
            <a:ln>
              <a:noFill/>
            </a:ln>
            <a:effectLst/>
            <a:extLst>
              <a:ext uri="{909E8E84-426E-40DD-AFC4-6F175D3DCCD1}">
                <a14:hiddenFill xmlns:a14="http://schemas.microsoft.com/office/drawing/2010/main">
                  <a:solidFill>
                    <a:srgbClr val="FFFFFF"/>
                  </a:solidFill>
                </a14:hiddenFill>
              </a:ext>
            </a:extLst>
          </p:spPr>
        </p:pic>
      </p:grpSp>
      <p:sp>
        <p:nvSpPr>
          <p:cNvPr id="5" name="Slide Number Placeholder 4">
            <a:extLst>
              <a:ext uri="{FF2B5EF4-FFF2-40B4-BE49-F238E27FC236}">
                <a16:creationId xmlns:a16="http://schemas.microsoft.com/office/drawing/2014/main" id="{06DCB3A2-4224-4157-B999-C85DEAC38053}"/>
              </a:ext>
            </a:extLst>
          </p:cNvPr>
          <p:cNvSpPr>
            <a:spLocks noGrp="1"/>
          </p:cNvSpPr>
          <p:nvPr>
            <p:ph type="sldNum" sz="quarter" idx="12"/>
          </p:nvPr>
        </p:nvSpPr>
        <p:spPr/>
        <p:txBody>
          <a:bodyPr/>
          <a:lstStyle/>
          <a:p>
            <a:fld id="{B1E47185-3E2A-46B7-BFBE-75BAE8CB2AB3}" type="slidenum">
              <a:rPr lang="en-US" smtClean="0"/>
              <a:t>29</a:t>
            </a:fld>
            <a:endParaRPr lang="en-US" dirty="0"/>
          </a:p>
        </p:txBody>
      </p:sp>
    </p:spTree>
    <p:extLst>
      <p:ext uri="{BB962C8B-B14F-4D97-AF65-F5344CB8AC3E}">
        <p14:creationId xmlns:p14="http://schemas.microsoft.com/office/powerpoint/2010/main" val="247887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44"/>
                                        </p:tgtEl>
                                        <p:attrNameLst>
                                          <p:attrName>ppt_w</p:attrName>
                                        </p:attrNameLst>
                                      </p:cBhvr>
                                      <p:tavLst>
                                        <p:tav tm="0">
                                          <p:val>
                                            <p:strVal val="ppt_w"/>
                                          </p:val>
                                        </p:tav>
                                        <p:tav tm="100000">
                                          <p:val>
                                            <p:fltVal val="0"/>
                                          </p:val>
                                        </p:tav>
                                      </p:tavLst>
                                    </p:anim>
                                    <p:anim calcmode="lin" valueType="num">
                                      <p:cBhvr>
                                        <p:cTn id="7" dur="500"/>
                                        <p:tgtEl>
                                          <p:spTgt spid="44"/>
                                        </p:tgtEl>
                                        <p:attrNameLst>
                                          <p:attrName>ppt_h</p:attrName>
                                        </p:attrNameLst>
                                      </p:cBhvr>
                                      <p:tavLst>
                                        <p:tav tm="0">
                                          <p:val>
                                            <p:strVal val="ppt_h"/>
                                          </p:val>
                                        </p:tav>
                                        <p:tav tm="100000">
                                          <p:val>
                                            <p:fltVal val="0"/>
                                          </p:val>
                                        </p:tav>
                                      </p:tavLst>
                                    </p:anim>
                                    <p:animEffect transition="out" filter="fade">
                                      <p:cBhvr>
                                        <p:cTn id="8" dur="500"/>
                                        <p:tgtEl>
                                          <p:spTgt spid="44"/>
                                        </p:tgtEl>
                                      </p:cBhvr>
                                    </p:animEffect>
                                    <p:set>
                                      <p:cBhvr>
                                        <p:cTn id="9" dur="1" fill="hold">
                                          <p:stCondLst>
                                            <p:cond delay="499"/>
                                          </p:stCondLst>
                                        </p:cTn>
                                        <p:tgtEl>
                                          <p:spTgt spid="44"/>
                                        </p:tgtEl>
                                        <p:attrNameLst>
                                          <p:attrName>style.visibility</p:attrName>
                                        </p:attrNameLst>
                                      </p:cBhvr>
                                      <p:to>
                                        <p:strVal val="hidden"/>
                                      </p:to>
                                    </p:set>
                                  </p:childTnLst>
                                </p:cTn>
                              </p:par>
                              <p:par>
                                <p:cTn id="10" presetID="53" presetClass="exit" presetSubtype="32" fill="hold" nodeType="withEffect">
                                  <p:stCondLst>
                                    <p:cond delay="0"/>
                                  </p:stCondLst>
                                  <p:childTnLst>
                                    <p:anim calcmode="lin" valueType="num">
                                      <p:cBhvr>
                                        <p:cTn id="11" dur="500"/>
                                        <p:tgtEl>
                                          <p:spTgt spid="45"/>
                                        </p:tgtEl>
                                        <p:attrNameLst>
                                          <p:attrName>ppt_w</p:attrName>
                                        </p:attrNameLst>
                                      </p:cBhvr>
                                      <p:tavLst>
                                        <p:tav tm="0">
                                          <p:val>
                                            <p:strVal val="ppt_w"/>
                                          </p:val>
                                        </p:tav>
                                        <p:tav tm="100000">
                                          <p:val>
                                            <p:fltVal val="0"/>
                                          </p:val>
                                        </p:tav>
                                      </p:tavLst>
                                    </p:anim>
                                    <p:anim calcmode="lin" valueType="num">
                                      <p:cBhvr>
                                        <p:cTn id="12" dur="500"/>
                                        <p:tgtEl>
                                          <p:spTgt spid="45"/>
                                        </p:tgtEl>
                                        <p:attrNameLst>
                                          <p:attrName>ppt_h</p:attrName>
                                        </p:attrNameLst>
                                      </p:cBhvr>
                                      <p:tavLst>
                                        <p:tav tm="0">
                                          <p:val>
                                            <p:strVal val="ppt_h"/>
                                          </p:val>
                                        </p:tav>
                                        <p:tav tm="100000">
                                          <p:val>
                                            <p:fltVal val="0"/>
                                          </p:val>
                                        </p:tav>
                                      </p:tavLst>
                                    </p:anim>
                                    <p:animEffect transition="out" filter="fade">
                                      <p:cBhvr>
                                        <p:cTn id="13" dur="500"/>
                                        <p:tgtEl>
                                          <p:spTgt spid="45"/>
                                        </p:tgtEl>
                                      </p:cBhvr>
                                    </p:animEffect>
                                    <p:set>
                                      <p:cBhvr>
                                        <p:cTn id="14" dur="1" fill="hold">
                                          <p:stCondLst>
                                            <p:cond delay="499"/>
                                          </p:stCondLst>
                                        </p:cTn>
                                        <p:tgtEl>
                                          <p:spTgt spid="45"/>
                                        </p:tgtEl>
                                        <p:attrNameLst>
                                          <p:attrName>style.visibility</p:attrName>
                                        </p:attrNameLst>
                                      </p:cBhvr>
                                      <p:to>
                                        <p:strVal val="hidden"/>
                                      </p:to>
                                    </p:set>
                                  </p:childTnLst>
                                </p:cTn>
                              </p:par>
                              <p:par>
                                <p:cTn id="15" presetID="53" presetClass="exit" presetSubtype="32" fill="hold" nodeType="withEffect">
                                  <p:stCondLst>
                                    <p:cond delay="0"/>
                                  </p:stCondLst>
                                  <p:childTnLst>
                                    <p:anim calcmode="lin" valueType="num">
                                      <p:cBhvr>
                                        <p:cTn id="16" dur="500"/>
                                        <p:tgtEl>
                                          <p:spTgt spid="46"/>
                                        </p:tgtEl>
                                        <p:attrNameLst>
                                          <p:attrName>ppt_w</p:attrName>
                                        </p:attrNameLst>
                                      </p:cBhvr>
                                      <p:tavLst>
                                        <p:tav tm="0">
                                          <p:val>
                                            <p:strVal val="ppt_w"/>
                                          </p:val>
                                        </p:tav>
                                        <p:tav tm="100000">
                                          <p:val>
                                            <p:fltVal val="0"/>
                                          </p:val>
                                        </p:tav>
                                      </p:tavLst>
                                    </p:anim>
                                    <p:anim calcmode="lin" valueType="num">
                                      <p:cBhvr>
                                        <p:cTn id="17" dur="500"/>
                                        <p:tgtEl>
                                          <p:spTgt spid="46"/>
                                        </p:tgtEl>
                                        <p:attrNameLst>
                                          <p:attrName>ppt_h</p:attrName>
                                        </p:attrNameLst>
                                      </p:cBhvr>
                                      <p:tavLst>
                                        <p:tav tm="0">
                                          <p:val>
                                            <p:strVal val="ppt_h"/>
                                          </p:val>
                                        </p:tav>
                                        <p:tav tm="100000">
                                          <p:val>
                                            <p:fltVal val="0"/>
                                          </p:val>
                                        </p:tav>
                                      </p:tavLst>
                                    </p:anim>
                                    <p:animEffect transition="out" filter="fade">
                                      <p:cBhvr>
                                        <p:cTn id="18" dur="500"/>
                                        <p:tgtEl>
                                          <p:spTgt spid="46"/>
                                        </p:tgtEl>
                                      </p:cBhvr>
                                    </p:animEffect>
                                    <p:set>
                                      <p:cBhvr>
                                        <p:cTn id="19" dur="1" fill="hold">
                                          <p:stCondLst>
                                            <p:cond delay="499"/>
                                          </p:stCondLst>
                                        </p:cTn>
                                        <p:tgtEl>
                                          <p:spTgt spid="46"/>
                                        </p:tgtEl>
                                        <p:attrNameLst>
                                          <p:attrName>style.visibility</p:attrName>
                                        </p:attrNameLst>
                                      </p:cBhvr>
                                      <p:to>
                                        <p:strVal val="hidden"/>
                                      </p:to>
                                    </p:se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par>
                                <p:cTn id="26" presetID="53" presetClass="entr" presetSubtype="16" fill="hold" nodeType="with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p:cTn id="28" dur="500" fill="hold"/>
                                        <p:tgtEl>
                                          <p:spTgt spid="47"/>
                                        </p:tgtEl>
                                        <p:attrNameLst>
                                          <p:attrName>ppt_w</p:attrName>
                                        </p:attrNameLst>
                                      </p:cBhvr>
                                      <p:tavLst>
                                        <p:tav tm="0">
                                          <p:val>
                                            <p:fltVal val="0"/>
                                          </p:val>
                                        </p:tav>
                                        <p:tav tm="100000">
                                          <p:val>
                                            <p:strVal val="#ppt_w"/>
                                          </p:val>
                                        </p:tav>
                                      </p:tavLst>
                                    </p:anim>
                                    <p:anim calcmode="lin" valueType="num">
                                      <p:cBhvr>
                                        <p:cTn id="29" dur="500" fill="hold"/>
                                        <p:tgtEl>
                                          <p:spTgt spid="47"/>
                                        </p:tgtEl>
                                        <p:attrNameLst>
                                          <p:attrName>ppt_h</p:attrName>
                                        </p:attrNameLst>
                                      </p:cBhvr>
                                      <p:tavLst>
                                        <p:tav tm="0">
                                          <p:val>
                                            <p:fltVal val="0"/>
                                          </p:val>
                                        </p:tav>
                                        <p:tav tm="100000">
                                          <p:val>
                                            <p:strVal val="#ppt_h"/>
                                          </p:val>
                                        </p:tav>
                                      </p:tavLst>
                                    </p:anim>
                                    <p:animEffect transition="in" filter="fade">
                                      <p:cBhvr>
                                        <p:cTn id="30" dur="500"/>
                                        <p:tgtEl>
                                          <p:spTgt spid="47"/>
                                        </p:tgtEl>
                                      </p:cBhvr>
                                    </p:animEffect>
                                  </p:childTnLst>
                                </p:cTn>
                              </p:par>
                              <p:par>
                                <p:cTn id="31" presetID="53" presetClass="entr" presetSubtype="16"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Effect transition="in" filter="fade">
                                      <p:cBhvr>
                                        <p:cTn id="35" dur="500"/>
                                        <p:tgtEl>
                                          <p:spTgt spid="50"/>
                                        </p:tgtEl>
                                      </p:cBhvr>
                                    </p:animEffect>
                                  </p:childTnLst>
                                </p:cTn>
                              </p:par>
                            </p:childTnLst>
                          </p:cTn>
                        </p:par>
                        <p:par>
                          <p:cTn id="36" fill="hold">
                            <p:stCondLst>
                              <p:cond delay="1000"/>
                            </p:stCondLst>
                            <p:childTnLst>
                              <p:par>
                                <p:cTn id="37" presetID="1" presetClass="entr" presetSubtype="0" fill="hold"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Group 94">
            <a:extLst>
              <a:ext uri="{FF2B5EF4-FFF2-40B4-BE49-F238E27FC236}">
                <a16:creationId xmlns:a16="http://schemas.microsoft.com/office/drawing/2014/main" id="{D22C2C28-087B-4AA2-AA49-51B168E96885}"/>
              </a:ext>
            </a:extLst>
          </p:cNvPr>
          <p:cNvGrpSpPr/>
          <p:nvPr/>
        </p:nvGrpSpPr>
        <p:grpSpPr>
          <a:xfrm>
            <a:off x="9354850" y="1629553"/>
            <a:ext cx="2500524" cy="2099591"/>
            <a:chOff x="5143061" y="2005294"/>
            <a:chExt cx="2500524" cy="2099591"/>
          </a:xfrm>
        </p:grpSpPr>
        <p:sp>
          <p:nvSpPr>
            <p:cNvPr id="6" name="Rectangle: Rounded Corners 5">
              <a:extLst>
                <a:ext uri="{FF2B5EF4-FFF2-40B4-BE49-F238E27FC236}">
                  <a16:creationId xmlns:a16="http://schemas.microsoft.com/office/drawing/2014/main" id="{5CA05621-18B8-45F9-ABB7-44C91CF5C3F5}"/>
                </a:ext>
              </a:extLst>
            </p:cNvPr>
            <p:cNvSpPr/>
            <p:nvPr/>
          </p:nvSpPr>
          <p:spPr>
            <a:xfrm>
              <a:off x="5143061" y="2255764"/>
              <a:ext cx="489585" cy="438150"/>
            </a:xfrm>
            <a:prstGeom prst="roundRect">
              <a:avLst/>
            </a:prstGeom>
            <a:solidFill>
              <a:srgbClr val="FFC9C9">
                <a:alpha val="38824"/>
              </a:srgbClr>
            </a:solidFill>
            <a:ln w="9525">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104" name="Group 103">
              <a:extLst>
                <a:ext uri="{FF2B5EF4-FFF2-40B4-BE49-F238E27FC236}">
                  <a16:creationId xmlns:a16="http://schemas.microsoft.com/office/drawing/2014/main" id="{7A9D4AFA-3FD0-4792-AF91-1860CCDE263E}"/>
                </a:ext>
              </a:extLst>
            </p:cNvPr>
            <p:cNvGrpSpPr/>
            <p:nvPr/>
          </p:nvGrpSpPr>
          <p:grpSpPr>
            <a:xfrm>
              <a:off x="5651061" y="2163371"/>
              <a:ext cx="1992524" cy="610373"/>
              <a:chOff x="-111268" y="104347"/>
              <a:chExt cx="1993645" cy="611188"/>
            </a:xfrm>
          </p:grpSpPr>
          <p:cxnSp>
            <p:nvCxnSpPr>
              <p:cNvPr id="105" name="Straight Arrow Connector 104">
                <a:extLst>
                  <a:ext uri="{FF2B5EF4-FFF2-40B4-BE49-F238E27FC236}">
                    <a16:creationId xmlns:a16="http://schemas.microsoft.com/office/drawing/2014/main" id="{BA0A6E8D-E1F5-410C-8487-C6BB222D8E16}"/>
                  </a:ext>
                </a:extLst>
              </p:cNvPr>
              <p:cNvCxnSpPr/>
              <p:nvPr/>
            </p:nvCxnSpPr>
            <p:spPr>
              <a:xfrm flipH="1">
                <a:off x="-111268" y="394733"/>
                <a:ext cx="603107"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106" name="Group 105">
                <a:extLst>
                  <a:ext uri="{FF2B5EF4-FFF2-40B4-BE49-F238E27FC236}">
                    <a16:creationId xmlns:a16="http://schemas.microsoft.com/office/drawing/2014/main" id="{975DE2E3-9427-485B-A0AE-CF8421919975}"/>
                  </a:ext>
                </a:extLst>
              </p:cNvPr>
              <p:cNvGrpSpPr/>
              <p:nvPr/>
            </p:nvGrpSpPr>
            <p:grpSpPr>
              <a:xfrm>
                <a:off x="510264" y="104347"/>
                <a:ext cx="1372113" cy="611188"/>
                <a:chOff x="301511" y="104427"/>
                <a:chExt cx="1372113" cy="611638"/>
              </a:xfrm>
            </p:grpSpPr>
            <p:sp>
              <p:nvSpPr>
                <p:cNvPr id="107" name="Rectangle: Rounded Corners 106">
                  <a:extLst>
                    <a:ext uri="{FF2B5EF4-FFF2-40B4-BE49-F238E27FC236}">
                      <a16:creationId xmlns:a16="http://schemas.microsoft.com/office/drawing/2014/main" id="{7B46B009-A11C-4920-94F7-CF31EBA3F7DD}"/>
                    </a:ext>
                  </a:extLst>
                </p:cNvPr>
                <p:cNvSpPr/>
                <p:nvPr/>
              </p:nvSpPr>
              <p:spPr>
                <a:xfrm>
                  <a:off x="307487" y="104427"/>
                  <a:ext cx="1338701" cy="590563"/>
                </a:xfrm>
                <a:prstGeom prst="roundRect">
                  <a:avLst/>
                </a:prstGeom>
                <a:solidFill>
                  <a:srgbClr val="FFEAEA"/>
                </a:solidFill>
                <a:ln w="9525">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08" name="TextBox 10">
                      <a:extLst>
                        <a:ext uri="{FF2B5EF4-FFF2-40B4-BE49-F238E27FC236}">
                          <a16:creationId xmlns:a16="http://schemas.microsoft.com/office/drawing/2014/main" id="{4233117A-CDBF-4035-916E-515450F9A687}"/>
                        </a:ext>
                      </a:extLst>
                    </p:cNvPr>
                    <p:cNvSpPr txBox="1"/>
                    <p:nvPr/>
                  </p:nvSpPr>
                  <p:spPr>
                    <a:xfrm>
                      <a:off x="301511" y="104427"/>
                      <a:ext cx="1372113" cy="611638"/>
                    </a:xfrm>
                    <a:prstGeom prst="rect">
                      <a:avLst/>
                    </a:prstGeom>
                    <a:noFill/>
                    <a:ln>
                      <a:noFill/>
                    </a:ln>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𝑠𝑦𝑛𝑡h𝑒𝑡𝑖𝑐𝑎𝑙𝑙𝑦</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 </m:t>
                            </m:r>
                          </m:oMath>
                        </m:oMathPara>
                      </a14:m>
                      <a:endParaRPr lang="en-US" sz="14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𝑚𝑎𝑝𝑝𝑒𝑑</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 </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𝑑𝑎𝑡𝑎</m:t>
                            </m:r>
                          </m:oMath>
                        </m:oMathPara>
                      </a14:m>
                      <a:endParaRPr lang="en-US" sz="1400">
                        <a:effectLst/>
                        <a:latin typeface="Times New Roman" panose="02020603050405020304" pitchFamily="18" charset="0"/>
                        <a:ea typeface="Times New Roman" panose="02020603050405020304" pitchFamily="18" charset="0"/>
                      </a:endParaRPr>
                    </a:p>
                  </p:txBody>
                </p:sp>
              </mc:Choice>
              <mc:Fallback xmlns="">
                <p:sp>
                  <p:nvSpPr>
                    <p:cNvPr id="108" name="TextBox 10">
                      <a:extLst>
                        <a:ext uri="{FF2B5EF4-FFF2-40B4-BE49-F238E27FC236}">
                          <a16:creationId xmlns:a16="http://schemas.microsoft.com/office/drawing/2014/main" id="{4233117A-CDBF-4035-916E-515450F9A687}"/>
                        </a:ext>
                      </a:extLst>
                    </p:cNvPr>
                    <p:cNvSpPr txBox="1">
                      <a:spLocks noRot="1" noChangeAspect="1" noMove="1" noResize="1" noEditPoints="1" noAdjustHandles="1" noChangeArrowheads="1" noChangeShapeType="1" noTextEdit="1"/>
                    </p:cNvSpPr>
                    <p:nvPr/>
                  </p:nvSpPr>
                  <p:spPr>
                    <a:xfrm>
                      <a:off x="301511" y="104427"/>
                      <a:ext cx="1372113" cy="611638"/>
                    </a:xfrm>
                    <a:prstGeom prst="rect">
                      <a:avLst/>
                    </a:prstGeom>
                    <a:blipFill>
                      <a:blip r:embed="rId3"/>
                      <a:stretch>
                        <a:fillRect/>
                      </a:stretch>
                    </a:blipFill>
                    <a:ln>
                      <a:noFill/>
                    </a:ln>
                  </p:spPr>
                  <p:txBody>
                    <a:bodyPr/>
                    <a:lstStyle/>
                    <a:p>
                      <a:r>
                        <a:rPr lang="en-US">
                          <a:noFill/>
                        </a:rPr>
                        <a:t> </a:t>
                      </a:r>
                    </a:p>
                  </p:txBody>
                </p:sp>
              </mc:Fallback>
            </mc:AlternateContent>
          </p:grpSp>
        </p:grpSp>
        <p:cxnSp>
          <p:nvCxnSpPr>
            <p:cNvPr id="115" name="Straight Arrow Connector 114">
              <a:extLst>
                <a:ext uri="{FF2B5EF4-FFF2-40B4-BE49-F238E27FC236}">
                  <a16:creationId xmlns:a16="http://schemas.microsoft.com/office/drawing/2014/main" id="{2AB433C8-F5C1-4730-B66C-793943EF486B}"/>
                </a:ext>
              </a:extLst>
            </p:cNvPr>
            <p:cNvCxnSpPr>
              <a:cxnSpLocks/>
            </p:cNvCxnSpPr>
            <p:nvPr/>
          </p:nvCxnSpPr>
          <p:spPr>
            <a:xfrm flipV="1">
              <a:off x="5276411" y="2005294"/>
              <a:ext cx="0" cy="209959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 name="Straight Arrow Connector 8">
            <a:extLst>
              <a:ext uri="{FF2B5EF4-FFF2-40B4-BE49-F238E27FC236}">
                <a16:creationId xmlns:a16="http://schemas.microsoft.com/office/drawing/2014/main" id="{ECA2FEC9-1CB4-485E-A0BD-075675405293}"/>
              </a:ext>
            </a:extLst>
          </p:cNvPr>
          <p:cNvCxnSpPr>
            <a:cxnSpLocks/>
          </p:cNvCxnSpPr>
          <p:nvPr/>
        </p:nvCxnSpPr>
        <p:spPr>
          <a:xfrm rot="16200000" flipV="1">
            <a:off x="9168619" y="2162060"/>
            <a:ext cx="105854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9B2FA3F2-99FE-460E-8E6D-DCF4819908F0}"/>
              </a:ext>
            </a:extLst>
          </p:cNvPr>
          <p:cNvGrpSpPr/>
          <p:nvPr/>
        </p:nvGrpSpPr>
        <p:grpSpPr>
          <a:xfrm>
            <a:off x="9595900" y="2686252"/>
            <a:ext cx="1136488" cy="1037590"/>
            <a:chOff x="0" y="-1"/>
            <a:chExt cx="1138618" cy="1039399"/>
          </a:xfrm>
        </p:grpSpPr>
        <p:grpSp>
          <p:nvGrpSpPr>
            <p:cNvPr id="11" name="Group 10">
              <a:extLst>
                <a:ext uri="{FF2B5EF4-FFF2-40B4-BE49-F238E27FC236}">
                  <a16:creationId xmlns:a16="http://schemas.microsoft.com/office/drawing/2014/main" id="{D75060E3-867A-4FD0-A97A-89617F5C8906}"/>
                </a:ext>
              </a:extLst>
            </p:cNvPr>
            <p:cNvGrpSpPr/>
            <p:nvPr/>
          </p:nvGrpSpPr>
          <p:grpSpPr>
            <a:xfrm rot="16200000">
              <a:off x="425113" y="-425114"/>
              <a:ext cx="279399" cy="1129626"/>
              <a:chOff x="1" y="-1"/>
              <a:chExt cx="401482" cy="1644100"/>
            </a:xfrm>
          </p:grpSpPr>
          <p:sp>
            <p:nvSpPr>
              <p:cNvPr id="17" name="Rectangle: Rounded Corners 16">
                <a:extLst>
                  <a:ext uri="{FF2B5EF4-FFF2-40B4-BE49-F238E27FC236}">
                    <a16:creationId xmlns:a16="http://schemas.microsoft.com/office/drawing/2014/main" id="{89C43669-1343-448C-8699-E55DEED1AD68}"/>
                  </a:ext>
                </a:extLst>
              </p:cNvPr>
              <p:cNvSpPr/>
              <p:nvPr/>
            </p:nvSpPr>
            <p:spPr>
              <a:xfrm>
                <a:off x="1" y="-1"/>
                <a:ext cx="401482" cy="1644100"/>
              </a:xfrm>
              <a:prstGeom prst="roundRect">
                <a:avLst/>
              </a:prstGeom>
              <a:solidFill>
                <a:srgbClr val="C1D8F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Flowchart: Connector 17">
                <a:extLst>
                  <a:ext uri="{FF2B5EF4-FFF2-40B4-BE49-F238E27FC236}">
                    <a16:creationId xmlns:a16="http://schemas.microsoft.com/office/drawing/2014/main" id="{88D4FE51-7C86-49E3-96EF-0505DFFFB308}"/>
                  </a:ext>
                </a:extLst>
              </p:cNvPr>
              <p:cNvSpPr/>
              <p:nvPr/>
            </p:nvSpPr>
            <p:spPr>
              <a:xfrm>
                <a:off x="55911" y="87740"/>
                <a:ext cx="289661" cy="284483"/>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9" name="Flowchart: Connector 18">
                <a:extLst>
                  <a:ext uri="{FF2B5EF4-FFF2-40B4-BE49-F238E27FC236}">
                    <a16:creationId xmlns:a16="http://schemas.microsoft.com/office/drawing/2014/main" id="{D9B900A2-1AA1-43AC-AE18-7F0DC864821A}"/>
                  </a:ext>
                </a:extLst>
              </p:cNvPr>
              <p:cNvSpPr/>
              <p:nvPr/>
            </p:nvSpPr>
            <p:spPr>
              <a:xfrm>
                <a:off x="154593" y="532225"/>
                <a:ext cx="92294" cy="87771"/>
              </a:xfrm>
              <a:prstGeom prst="flowChartConnector">
                <a:avLst/>
              </a:prstGeom>
              <a:solidFill>
                <a:srgbClr val="050D1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0" name="Flowchart: Connector 19">
                <a:extLst>
                  <a:ext uri="{FF2B5EF4-FFF2-40B4-BE49-F238E27FC236}">
                    <a16:creationId xmlns:a16="http://schemas.microsoft.com/office/drawing/2014/main" id="{A5D29F31-246F-49D4-921B-8546D45999F2}"/>
                  </a:ext>
                </a:extLst>
              </p:cNvPr>
              <p:cNvSpPr/>
              <p:nvPr/>
            </p:nvSpPr>
            <p:spPr>
              <a:xfrm>
                <a:off x="154594" y="785174"/>
                <a:ext cx="92294" cy="87771"/>
              </a:xfrm>
              <a:prstGeom prst="flowChartConnector">
                <a:avLst/>
              </a:prstGeom>
              <a:solidFill>
                <a:srgbClr val="050D1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1" name="Flowchart: Connector 20">
                <a:extLst>
                  <a:ext uri="{FF2B5EF4-FFF2-40B4-BE49-F238E27FC236}">
                    <a16:creationId xmlns:a16="http://schemas.microsoft.com/office/drawing/2014/main" id="{F7DBCC91-3923-4391-AB13-9DC26A88848C}"/>
                  </a:ext>
                </a:extLst>
              </p:cNvPr>
              <p:cNvSpPr/>
              <p:nvPr/>
            </p:nvSpPr>
            <p:spPr>
              <a:xfrm>
                <a:off x="154594" y="1035029"/>
                <a:ext cx="92294" cy="87771"/>
              </a:xfrm>
              <a:prstGeom prst="flowChartConnector">
                <a:avLst/>
              </a:prstGeom>
              <a:solidFill>
                <a:srgbClr val="050D1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2" name="Flowchart: Connector 21">
                <a:extLst>
                  <a:ext uri="{FF2B5EF4-FFF2-40B4-BE49-F238E27FC236}">
                    <a16:creationId xmlns:a16="http://schemas.microsoft.com/office/drawing/2014/main" id="{11207269-C05F-4F19-B9AC-92FE6B283507}"/>
                  </a:ext>
                </a:extLst>
              </p:cNvPr>
              <p:cNvSpPr/>
              <p:nvPr/>
            </p:nvSpPr>
            <p:spPr>
              <a:xfrm>
                <a:off x="55911" y="1284884"/>
                <a:ext cx="289660" cy="284483"/>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12" name="Group 11">
              <a:extLst>
                <a:ext uri="{FF2B5EF4-FFF2-40B4-BE49-F238E27FC236}">
                  <a16:creationId xmlns:a16="http://schemas.microsoft.com/office/drawing/2014/main" id="{89F25A4E-BD9E-4DD6-99F5-64713C71EC58}"/>
                </a:ext>
              </a:extLst>
            </p:cNvPr>
            <p:cNvGrpSpPr/>
            <p:nvPr/>
          </p:nvGrpSpPr>
          <p:grpSpPr>
            <a:xfrm>
              <a:off x="30831" y="282169"/>
              <a:ext cx="1107787" cy="757229"/>
              <a:chOff x="-31062" y="-1378"/>
              <a:chExt cx="1107787" cy="757229"/>
            </a:xfrm>
          </p:grpSpPr>
          <p:cxnSp>
            <p:nvCxnSpPr>
              <p:cNvPr id="13" name="Straight Arrow Connector 12">
                <a:extLst>
                  <a:ext uri="{FF2B5EF4-FFF2-40B4-BE49-F238E27FC236}">
                    <a16:creationId xmlns:a16="http://schemas.microsoft.com/office/drawing/2014/main" id="{51C38582-7A0A-4C37-BAA5-7F229BC55CB8}"/>
                  </a:ext>
                </a:extLst>
              </p:cNvPr>
              <p:cNvCxnSpPr>
                <a:cxnSpLocks/>
              </p:cNvCxnSpPr>
              <p:nvPr/>
            </p:nvCxnSpPr>
            <p:spPr>
              <a:xfrm flipV="1">
                <a:off x="505554" y="-1378"/>
                <a:ext cx="0" cy="75722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A9CA33C1-A238-49CE-B436-703C5EB4F912}"/>
                  </a:ext>
                </a:extLst>
              </p:cNvPr>
              <p:cNvGrpSpPr/>
              <p:nvPr/>
            </p:nvGrpSpPr>
            <p:grpSpPr>
              <a:xfrm>
                <a:off x="-31062" y="200302"/>
                <a:ext cx="1107787" cy="404326"/>
                <a:chOff x="-45958" y="-186703"/>
                <a:chExt cx="1639035" cy="468846"/>
              </a:xfrm>
            </p:grpSpPr>
            <p:sp>
              <p:nvSpPr>
                <p:cNvPr id="15" name="Trapezoid 14">
                  <a:extLst>
                    <a:ext uri="{FF2B5EF4-FFF2-40B4-BE49-F238E27FC236}">
                      <a16:creationId xmlns:a16="http://schemas.microsoft.com/office/drawing/2014/main" id="{84290A9C-D347-4F0C-98EF-8D25D5757569}"/>
                    </a:ext>
                  </a:extLst>
                </p:cNvPr>
                <p:cNvSpPr/>
                <p:nvPr/>
              </p:nvSpPr>
              <p:spPr>
                <a:xfrm flipV="1">
                  <a:off x="-45958" y="-186703"/>
                  <a:ext cx="1639035" cy="468846"/>
                </a:xfrm>
                <a:prstGeom prst="trapezoid">
                  <a:avLst/>
                </a:prstGeom>
                <a:solidFill>
                  <a:srgbClr val="E2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6" name="TextBox 10">
                      <a:extLst>
                        <a:ext uri="{FF2B5EF4-FFF2-40B4-BE49-F238E27FC236}">
                          <a16:creationId xmlns:a16="http://schemas.microsoft.com/office/drawing/2014/main" id="{B5B24802-DBB0-4F8E-A70D-5B0C110A57D2}"/>
                        </a:ext>
                      </a:extLst>
                    </p:cNvPr>
                    <p:cNvSpPr txBox="1"/>
                    <p:nvPr/>
                  </p:nvSpPr>
                  <p:spPr>
                    <a:xfrm>
                      <a:off x="134268" y="-153623"/>
                      <a:ext cx="1380936" cy="371029"/>
                    </a:xfrm>
                    <a:prstGeom prst="rect">
                      <a:avLst/>
                    </a:prstGeom>
                    <a:noFill/>
                    <a:ln w="12700">
                      <a:noFill/>
                    </a:ln>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smtClean="0">
                                <a:effectLst/>
                                <a:latin typeface="Cambria Math" panose="02040503050406030204" pitchFamily="18" charset="0"/>
                                <a:ea typeface="Times New Roman" panose="02020603050405020304" pitchFamily="18" charset="0"/>
                              </a:rPr>
                              <m:t>𝐺𝑒𝑛</m:t>
                            </m:r>
                            <m:r>
                              <a:rPr lang="en-US" sz="1400" b="0" i="1" smtClean="0">
                                <a:effectLst/>
                                <a:latin typeface="Cambria Math" panose="02040503050406030204" pitchFamily="18" charset="0"/>
                                <a:ea typeface="Times New Roman" panose="02020603050405020304" pitchFamily="18" charset="0"/>
                              </a:rPr>
                              <m:t>𝑒𝑟𝑎𝑡𝑜𝑟</m:t>
                            </m:r>
                          </m:oMath>
                        </m:oMathPara>
                      </a14:m>
                      <a:endParaRPr lang="en-US" sz="1400">
                        <a:effectLst/>
                        <a:latin typeface="Times New Roman" panose="02020603050405020304" pitchFamily="18" charset="0"/>
                        <a:ea typeface="Times New Roman" panose="02020603050405020304" pitchFamily="18" charset="0"/>
                      </a:endParaRPr>
                    </a:p>
                  </p:txBody>
                </p:sp>
              </mc:Choice>
              <mc:Fallback xmlns="">
                <p:sp>
                  <p:nvSpPr>
                    <p:cNvPr id="16" name="TextBox 10">
                      <a:extLst>
                        <a:ext uri="{FF2B5EF4-FFF2-40B4-BE49-F238E27FC236}">
                          <a16:creationId xmlns:a16="http://schemas.microsoft.com/office/drawing/2014/main" id="{B5B24802-DBB0-4F8E-A70D-5B0C110A57D2}"/>
                        </a:ext>
                      </a:extLst>
                    </p:cNvPr>
                    <p:cNvSpPr txBox="1">
                      <a:spLocks noRot="1" noChangeAspect="1" noMove="1" noResize="1" noEditPoints="1" noAdjustHandles="1" noChangeArrowheads="1" noChangeShapeType="1" noTextEdit="1"/>
                    </p:cNvSpPr>
                    <p:nvPr/>
                  </p:nvSpPr>
                  <p:spPr>
                    <a:xfrm>
                      <a:off x="134268" y="-153623"/>
                      <a:ext cx="1380936" cy="371029"/>
                    </a:xfrm>
                    <a:prstGeom prst="rect">
                      <a:avLst/>
                    </a:prstGeom>
                    <a:blipFill>
                      <a:blip r:embed="rId4"/>
                      <a:stretch>
                        <a:fillRect l="-3268"/>
                      </a:stretch>
                    </a:blipFill>
                    <a:ln w="12700">
                      <a:noFill/>
                    </a:ln>
                  </p:spPr>
                  <p:txBody>
                    <a:bodyPr/>
                    <a:lstStyle/>
                    <a:p>
                      <a:r>
                        <a:rPr lang="en-US">
                          <a:noFill/>
                        </a:rPr>
                        <a:t> </a:t>
                      </a:r>
                    </a:p>
                  </p:txBody>
                </p:sp>
              </mc:Fallback>
            </mc:AlternateContent>
          </p:grpSp>
        </p:grpSp>
      </p:grpSp>
      <p:grpSp>
        <p:nvGrpSpPr>
          <p:cNvPr id="48" name="Group 47">
            <a:extLst>
              <a:ext uri="{FF2B5EF4-FFF2-40B4-BE49-F238E27FC236}">
                <a16:creationId xmlns:a16="http://schemas.microsoft.com/office/drawing/2014/main" id="{19218460-659E-4D10-94C9-457E881C8A72}"/>
              </a:ext>
            </a:extLst>
          </p:cNvPr>
          <p:cNvGrpSpPr/>
          <p:nvPr/>
        </p:nvGrpSpPr>
        <p:grpSpPr>
          <a:xfrm rot="16200000">
            <a:off x="8371518" y="4501916"/>
            <a:ext cx="254942" cy="1029210"/>
            <a:chOff x="0" y="0"/>
            <a:chExt cx="401482" cy="1644099"/>
          </a:xfrm>
          <a:solidFill>
            <a:schemeClr val="accent6">
              <a:lumMod val="20000"/>
              <a:lumOff val="80000"/>
            </a:schemeClr>
          </a:solidFill>
        </p:grpSpPr>
        <p:sp>
          <p:nvSpPr>
            <p:cNvPr id="55" name="Rectangle: Rounded Corners 54">
              <a:extLst>
                <a:ext uri="{FF2B5EF4-FFF2-40B4-BE49-F238E27FC236}">
                  <a16:creationId xmlns:a16="http://schemas.microsoft.com/office/drawing/2014/main" id="{ADDBE9BD-994E-4A29-8B37-630E117326CE}"/>
                </a:ext>
              </a:extLst>
            </p:cNvPr>
            <p:cNvSpPr/>
            <p:nvPr/>
          </p:nvSpPr>
          <p:spPr>
            <a:xfrm>
              <a:off x="0" y="0"/>
              <a:ext cx="401482" cy="1644099"/>
            </a:xfrm>
            <a:prstGeom prst="roundRect">
              <a:avLst/>
            </a:prstGeom>
            <a:solidFill>
              <a:srgbClr val="C1D8F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6" name="Flowchart: Connector 55">
              <a:extLst>
                <a:ext uri="{FF2B5EF4-FFF2-40B4-BE49-F238E27FC236}">
                  <a16:creationId xmlns:a16="http://schemas.microsoft.com/office/drawing/2014/main" id="{7826C0CB-7F74-406F-92F8-C2357F054423}"/>
                </a:ext>
              </a:extLst>
            </p:cNvPr>
            <p:cNvSpPr/>
            <p:nvPr/>
          </p:nvSpPr>
          <p:spPr>
            <a:xfrm>
              <a:off x="69078" y="100672"/>
              <a:ext cx="263328" cy="258621"/>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7" name="Flowchart: Connector 56">
              <a:extLst>
                <a:ext uri="{FF2B5EF4-FFF2-40B4-BE49-F238E27FC236}">
                  <a16:creationId xmlns:a16="http://schemas.microsoft.com/office/drawing/2014/main" id="{1361D8F8-2FBD-4761-BA2C-2DB20AB9BD11}"/>
                </a:ext>
              </a:extLst>
            </p:cNvPr>
            <p:cNvSpPr/>
            <p:nvPr/>
          </p:nvSpPr>
          <p:spPr>
            <a:xfrm>
              <a:off x="158789" y="536214"/>
              <a:ext cx="83904" cy="79792"/>
            </a:xfrm>
            <a:prstGeom prst="flowChartConnector">
              <a:avLst/>
            </a:prstGeom>
            <a:solidFill>
              <a:srgbClr val="050D15"/>
            </a:solidFill>
            <a:ln w="12700">
              <a:solidFill>
                <a:srgbClr val="050D1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8" name="Flowchart: Connector 57">
              <a:extLst>
                <a:ext uri="{FF2B5EF4-FFF2-40B4-BE49-F238E27FC236}">
                  <a16:creationId xmlns:a16="http://schemas.microsoft.com/office/drawing/2014/main" id="{35A5120A-0EAB-44FE-8DB7-BF3D024BA753}"/>
                </a:ext>
              </a:extLst>
            </p:cNvPr>
            <p:cNvSpPr/>
            <p:nvPr/>
          </p:nvSpPr>
          <p:spPr>
            <a:xfrm>
              <a:off x="158789" y="789164"/>
              <a:ext cx="83904" cy="79792"/>
            </a:xfrm>
            <a:prstGeom prst="flowChartConnector">
              <a:avLst/>
            </a:prstGeom>
            <a:solidFill>
              <a:srgbClr val="050D15"/>
            </a:solidFill>
            <a:ln w="12700">
              <a:solidFill>
                <a:srgbClr val="050D1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9" name="Flowchart: Connector 58">
              <a:extLst>
                <a:ext uri="{FF2B5EF4-FFF2-40B4-BE49-F238E27FC236}">
                  <a16:creationId xmlns:a16="http://schemas.microsoft.com/office/drawing/2014/main" id="{3851DE47-7ADA-4A40-99B7-7BBD35908B71}"/>
                </a:ext>
              </a:extLst>
            </p:cNvPr>
            <p:cNvSpPr/>
            <p:nvPr/>
          </p:nvSpPr>
          <p:spPr>
            <a:xfrm>
              <a:off x="158789" y="1039019"/>
              <a:ext cx="83904" cy="79792"/>
            </a:xfrm>
            <a:prstGeom prst="flowChartConnector">
              <a:avLst/>
            </a:prstGeom>
            <a:solidFill>
              <a:srgbClr val="050D15"/>
            </a:solidFill>
            <a:ln w="12700">
              <a:solidFill>
                <a:srgbClr val="050D1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0" name="Flowchart: Connector 59">
              <a:extLst>
                <a:ext uri="{FF2B5EF4-FFF2-40B4-BE49-F238E27FC236}">
                  <a16:creationId xmlns:a16="http://schemas.microsoft.com/office/drawing/2014/main" id="{0AD05200-8B62-4CB4-8B4E-BB18579CBD57}"/>
                </a:ext>
              </a:extLst>
            </p:cNvPr>
            <p:cNvSpPr/>
            <p:nvPr/>
          </p:nvSpPr>
          <p:spPr>
            <a:xfrm>
              <a:off x="69078" y="1297815"/>
              <a:ext cx="263328" cy="258621"/>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mc:AlternateContent xmlns:mc="http://schemas.openxmlformats.org/markup-compatibility/2006" xmlns:a14="http://schemas.microsoft.com/office/drawing/2010/main">
        <mc:Choice Requires="a14">
          <p:sp>
            <p:nvSpPr>
              <p:cNvPr id="49" name="TextBox 10">
                <a:extLst>
                  <a:ext uri="{FF2B5EF4-FFF2-40B4-BE49-F238E27FC236}">
                    <a16:creationId xmlns:a16="http://schemas.microsoft.com/office/drawing/2014/main" id="{EDF87B88-78C5-4B6D-ADDE-6B174F5065CB}"/>
                  </a:ext>
                </a:extLst>
              </p:cNvPr>
              <p:cNvSpPr txBox="1"/>
              <p:nvPr/>
            </p:nvSpPr>
            <p:spPr>
              <a:xfrm>
                <a:off x="7649515" y="5204868"/>
                <a:ext cx="1761992" cy="738664"/>
              </a:xfrm>
              <a:prstGeom prst="rect">
                <a:avLst/>
              </a:prstGeom>
              <a:noFill/>
            </p:spPr>
            <p:txBody>
              <a:bodyPr wrap="square" rtlCol="0">
                <a:sp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𝑚𝑎𝑡𝑐h𝑖𝑛𝑔</m:t>
                      </m:r>
                    </m:oMath>
                  </m:oMathPara>
                </a14:m>
                <a:endParaRPr lang="en-US" sz="14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𝑠𝑜𝑢𝑟𝑐𝑒</m:t>
                      </m:r>
                    </m:oMath>
                  </m:oMathPara>
                </a14:m>
                <a:endParaRPr lang="en-US" sz="14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𝑖𝑛𝑡𝑒𝑟𝑎𝑐𝑡𝑖𝑜𝑛𝑠</m:t>
                      </m:r>
                    </m:oMath>
                  </m:oMathPara>
                </a14:m>
                <a:endParaRPr lang="en-US" sz="1400">
                  <a:effectLst/>
                  <a:latin typeface="Times New Roman" panose="02020603050405020304" pitchFamily="18" charset="0"/>
                  <a:ea typeface="Times New Roman" panose="02020603050405020304" pitchFamily="18" charset="0"/>
                </a:endParaRPr>
              </a:p>
            </p:txBody>
          </p:sp>
        </mc:Choice>
        <mc:Fallback xmlns="">
          <p:sp>
            <p:nvSpPr>
              <p:cNvPr id="49" name="TextBox 10">
                <a:extLst>
                  <a:ext uri="{FF2B5EF4-FFF2-40B4-BE49-F238E27FC236}">
                    <a16:creationId xmlns:a16="http://schemas.microsoft.com/office/drawing/2014/main" id="{EDF87B88-78C5-4B6D-ADDE-6B174F5065CB}"/>
                  </a:ext>
                </a:extLst>
              </p:cNvPr>
              <p:cNvSpPr txBox="1">
                <a:spLocks noRot="1" noChangeAspect="1" noMove="1" noResize="1" noEditPoints="1" noAdjustHandles="1" noChangeArrowheads="1" noChangeShapeType="1" noTextEdit="1"/>
              </p:cNvSpPr>
              <p:nvPr/>
            </p:nvSpPr>
            <p:spPr>
              <a:xfrm>
                <a:off x="7649515" y="5204868"/>
                <a:ext cx="1761992" cy="738664"/>
              </a:xfrm>
              <a:prstGeom prst="rect">
                <a:avLst/>
              </a:prstGeom>
              <a:blipFill>
                <a:blip r:embed="rId5"/>
                <a:stretch>
                  <a:fillRect/>
                </a:stretch>
              </a:blipFill>
            </p:spPr>
            <p:txBody>
              <a:bodyPr/>
              <a:lstStyle/>
              <a:p>
                <a:r>
                  <a:rPr lang="en-US">
                    <a:noFill/>
                  </a:rPr>
                  <a:t> </a:t>
                </a:r>
              </a:p>
            </p:txBody>
          </p:sp>
        </mc:Fallback>
      </mc:AlternateContent>
      <p:grpSp>
        <p:nvGrpSpPr>
          <p:cNvPr id="135" name="Group 134">
            <a:extLst>
              <a:ext uri="{FF2B5EF4-FFF2-40B4-BE49-F238E27FC236}">
                <a16:creationId xmlns:a16="http://schemas.microsoft.com/office/drawing/2014/main" id="{9C0AE6C4-4573-4A1A-9B33-2BD7EBACA219}"/>
              </a:ext>
            </a:extLst>
          </p:cNvPr>
          <p:cNvGrpSpPr/>
          <p:nvPr/>
        </p:nvGrpSpPr>
        <p:grpSpPr>
          <a:xfrm>
            <a:off x="7930784" y="3729557"/>
            <a:ext cx="1128457" cy="1147693"/>
            <a:chOff x="3911893" y="4110599"/>
            <a:chExt cx="1128457" cy="1147693"/>
          </a:xfrm>
        </p:grpSpPr>
        <p:grpSp>
          <p:nvGrpSpPr>
            <p:cNvPr id="47" name="Group 46">
              <a:extLst>
                <a:ext uri="{FF2B5EF4-FFF2-40B4-BE49-F238E27FC236}">
                  <a16:creationId xmlns:a16="http://schemas.microsoft.com/office/drawing/2014/main" id="{D57AE696-9A23-40C6-9DA8-FA705B6CDF2E}"/>
                </a:ext>
              </a:extLst>
            </p:cNvPr>
            <p:cNvGrpSpPr/>
            <p:nvPr/>
          </p:nvGrpSpPr>
          <p:grpSpPr>
            <a:xfrm rot="16200000">
              <a:off x="4336048" y="3686444"/>
              <a:ext cx="280147" cy="1128457"/>
              <a:chOff x="0" y="0"/>
              <a:chExt cx="401483" cy="1644099"/>
            </a:xfrm>
          </p:grpSpPr>
          <p:sp>
            <p:nvSpPr>
              <p:cNvPr id="61" name="Rectangle: Rounded Corners 60">
                <a:extLst>
                  <a:ext uri="{FF2B5EF4-FFF2-40B4-BE49-F238E27FC236}">
                    <a16:creationId xmlns:a16="http://schemas.microsoft.com/office/drawing/2014/main" id="{AF1D0676-A38C-4DCB-9623-C8CAC97FD65F}"/>
                  </a:ext>
                </a:extLst>
              </p:cNvPr>
              <p:cNvSpPr/>
              <p:nvPr/>
            </p:nvSpPr>
            <p:spPr>
              <a:xfrm>
                <a:off x="0" y="0"/>
                <a:ext cx="401483" cy="1644099"/>
              </a:xfrm>
              <a:prstGeom prst="roundRect">
                <a:avLst/>
              </a:prstGeom>
              <a:solidFill>
                <a:schemeClr val="tx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2" name="Flowchart: Connector 61">
                <a:extLst>
                  <a:ext uri="{FF2B5EF4-FFF2-40B4-BE49-F238E27FC236}">
                    <a16:creationId xmlns:a16="http://schemas.microsoft.com/office/drawing/2014/main" id="{84FC4BE3-03E0-48CB-9B88-33733DEFCA90}"/>
                  </a:ext>
                </a:extLst>
              </p:cNvPr>
              <p:cNvSpPr/>
              <p:nvPr/>
            </p:nvSpPr>
            <p:spPr>
              <a:xfrm>
                <a:off x="69079" y="100673"/>
                <a:ext cx="263328" cy="258620"/>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3" name="Flowchart: Connector 62">
                <a:extLst>
                  <a:ext uri="{FF2B5EF4-FFF2-40B4-BE49-F238E27FC236}">
                    <a16:creationId xmlns:a16="http://schemas.microsoft.com/office/drawing/2014/main" id="{DD929DCD-DD11-40A5-8C0D-08DF65EDA265}"/>
                  </a:ext>
                </a:extLst>
              </p:cNvPr>
              <p:cNvSpPr/>
              <p:nvPr/>
            </p:nvSpPr>
            <p:spPr>
              <a:xfrm>
                <a:off x="158789" y="536214"/>
                <a:ext cx="83903" cy="79791"/>
              </a:xfrm>
              <a:prstGeom prst="flowChartConnector">
                <a:avLst/>
              </a:prstGeom>
              <a:solidFill>
                <a:srgbClr val="050D1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4" name="Flowchart: Connector 63">
                <a:extLst>
                  <a:ext uri="{FF2B5EF4-FFF2-40B4-BE49-F238E27FC236}">
                    <a16:creationId xmlns:a16="http://schemas.microsoft.com/office/drawing/2014/main" id="{7CEA0EBF-32C9-4F7B-A01F-FF455AB622BF}"/>
                  </a:ext>
                </a:extLst>
              </p:cNvPr>
              <p:cNvSpPr/>
              <p:nvPr/>
            </p:nvSpPr>
            <p:spPr>
              <a:xfrm>
                <a:off x="154595" y="789163"/>
                <a:ext cx="92294" cy="79791"/>
              </a:xfrm>
              <a:prstGeom prst="flowChartConnector">
                <a:avLst/>
              </a:prstGeom>
              <a:solidFill>
                <a:srgbClr val="050D1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5" name="Flowchart: Connector 64">
                <a:extLst>
                  <a:ext uri="{FF2B5EF4-FFF2-40B4-BE49-F238E27FC236}">
                    <a16:creationId xmlns:a16="http://schemas.microsoft.com/office/drawing/2014/main" id="{91FC96FE-589D-4EDD-8D1D-30FE843CDEF1}"/>
                  </a:ext>
                </a:extLst>
              </p:cNvPr>
              <p:cNvSpPr/>
              <p:nvPr/>
            </p:nvSpPr>
            <p:spPr>
              <a:xfrm>
                <a:off x="154595" y="1035029"/>
                <a:ext cx="92294" cy="87771"/>
              </a:xfrm>
              <a:prstGeom prst="flowChartConnector">
                <a:avLst/>
              </a:prstGeom>
              <a:solidFill>
                <a:srgbClr val="050D1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6" name="Flowchart: Connector 65">
                <a:extLst>
                  <a:ext uri="{FF2B5EF4-FFF2-40B4-BE49-F238E27FC236}">
                    <a16:creationId xmlns:a16="http://schemas.microsoft.com/office/drawing/2014/main" id="{489EBFFE-E431-4A29-8511-A6B3E077D6AF}"/>
                  </a:ext>
                </a:extLst>
              </p:cNvPr>
              <p:cNvSpPr/>
              <p:nvPr/>
            </p:nvSpPr>
            <p:spPr>
              <a:xfrm>
                <a:off x="69078" y="1297815"/>
                <a:ext cx="263328" cy="258620"/>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50" name="Group 49">
              <a:extLst>
                <a:ext uri="{FF2B5EF4-FFF2-40B4-BE49-F238E27FC236}">
                  <a16:creationId xmlns:a16="http://schemas.microsoft.com/office/drawing/2014/main" id="{8168A95F-17CC-485E-93AF-E9E734352A56}"/>
                </a:ext>
              </a:extLst>
            </p:cNvPr>
            <p:cNvGrpSpPr/>
            <p:nvPr/>
          </p:nvGrpSpPr>
          <p:grpSpPr>
            <a:xfrm>
              <a:off x="4101133" y="4386087"/>
              <a:ext cx="782112" cy="872205"/>
              <a:chOff x="4631" y="267843"/>
              <a:chExt cx="783162" cy="873109"/>
            </a:xfrm>
          </p:grpSpPr>
          <p:cxnSp>
            <p:nvCxnSpPr>
              <p:cNvPr id="51" name="Straight Arrow Connector 50">
                <a:extLst>
                  <a:ext uri="{FF2B5EF4-FFF2-40B4-BE49-F238E27FC236}">
                    <a16:creationId xmlns:a16="http://schemas.microsoft.com/office/drawing/2014/main" id="{9787C336-B4A0-4582-90F8-3D726AFE4CA4}"/>
                  </a:ext>
                </a:extLst>
              </p:cNvPr>
              <p:cNvCxnSpPr>
                <a:cxnSpLocks/>
              </p:cNvCxnSpPr>
              <p:nvPr/>
            </p:nvCxnSpPr>
            <p:spPr>
              <a:xfrm flipV="1">
                <a:off x="394230" y="267843"/>
                <a:ext cx="0" cy="873109"/>
              </a:xfrm>
              <a:prstGeom prst="straightConnector1">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52" name="Group 51">
                <a:extLst>
                  <a:ext uri="{FF2B5EF4-FFF2-40B4-BE49-F238E27FC236}">
                    <a16:creationId xmlns:a16="http://schemas.microsoft.com/office/drawing/2014/main" id="{7B9622A8-F51C-46EB-83A6-561125BF6B99}"/>
                  </a:ext>
                </a:extLst>
              </p:cNvPr>
              <p:cNvGrpSpPr/>
              <p:nvPr/>
            </p:nvGrpSpPr>
            <p:grpSpPr>
              <a:xfrm>
                <a:off x="4631" y="496915"/>
                <a:ext cx="783162" cy="446075"/>
                <a:chOff x="5604" y="45207"/>
                <a:chExt cx="948141" cy="446552"/>
              </a:xfrm>
            </p:grpSpPr>
            <p:sp>
              <p:nvSpPr>
                <p:cNvPr id="53" name="Trapezoid 52">
                  <a:extLst>
                    <a:ext uri="{FF2B5EF4-FFF2-40B4-BE49-F238E27FC236}">
                      <a16:creationId xmlns:a16="http://schemas.microsoft.com/office/drawing/2014/main" id="{D3C8DA28-A94E-493E-B79E-836C4BCE2A84}"/>
                    </a:ext>
                  </a:extLst>
                </p:cNvPr>
                <p:cNvSpPr/>
                <p:nvPr/>
              </p:nvSpPr>
              <p:spPr>
                <a:xfrm>
                  <a:off x="5604" y="45207"/>
                  <a:ext cx="938331" cy="446552"/>
                </a:xfrm>
                <a:prstGeom prst="trapezoid">
                  <a:avLst/>
                </a:prstGeom>
                <a:solidFill>
                  <a:srgbClr val="BFBFB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54" name="TextBox 10">
                      <a:extLst>
                        <a:ext uri="{FF2B5EF4-FFF2-40B4-BE49-F238E27FC236}">
                          <a16:creationId xmlns:a16="http://schemas.microsoft.com/office/drawing/2014/main" id="{8C544DF0-730E-4866-B2C1-A3CB1ED1D17E}"/>
                        </a:ext>
                      </a:extLst>
                    </p:cNvPr>
                    <p:cNvSpPr txBox="1"/>
                    <p:nvPr/>
                  </p:nvSpPr>
                  <p:spPr>
                    <a:xfrm>
                      <a:off x="61998" y="100601"/>
                      <a:ext cx="891747" cy="308426"/>
                    </a:xfrm>
                    <a:prstGeom prst="rect">
                      <a:avLst/>
                    </a:prstGeom>
                    <a:noFill/>
                    <a:ln w="12700">
                      <a:noFill/>
                    </a:ln>
                  </p:spPr>
                  <p:txBody>
                    <a:bodyPr wrap="square" rtlCol="0">
                      <a:sp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400" i="1" kern="1200" smtClean="0">
                                    <a:solidFill>
                                      <a:srgbClr val="000000"/>
                                    </a:solidFill>
                                    <a:effectLst/>
                                    <a:latin typeface="Cambria Math" panose="02040503050406030204" pitchFamily="18" charset="0"/>
                                    <a:ea typeface="Times New Roman" panose="02020603050405020304" pitchFamily="18" charset="0"/>
                                  </a:rPr>
                                </m:ctrlPr>
                              </m:sSubPr>
                              <m:e>
                                <m:r>
                                  <a:rPr lang="en-US" sz="1400" i="1" kern="1200">
                                    <a:solidFill>
                                      <a:srgbClr val="000000"/>
                                    </a:solidFill>
                                    <a:effectLst/>
                                    <a:latin typeface="Cambria Math" panose="02040503050406030204" pitchFamily="18" charset="0"/>
                                    <a:ea typeface="Times New Roman" panose="02020603050405020304" pitchFamily="18" charset="0"/>
                                  </a:rPr>
                                  <m:t>𝐸𝑛𝑐</m:t>
                                </m:r>
                              </m:e>
                              <m:sub>
                                <m:r>
                                  <a:rPr lang="en-US" sz="1400" i="1" kern="1200">
                                    <a:solidFill>
                                      <a:srgbClr val="000000"/>
                                    </a:solidFill>
                                    <a:effectLst/>
                                    <a:latin typeface="Cambria Math" panose="02040503050406030204" pitchFamily="18" charset="0"/>
                                    <a:ea typeface="Times New Roman" panose="02020603050405020304" pitchFamily="18" charset="0"/>
                                  </a:rPr>
                                  <m:t>𝑠𝑟𝑐</m:t>
                                </m:r>
                              </m:sub>
                            </m:sSub>
                          </m:oMath>
                        </m:oMathPara>
                      </a14:m>
                      <a:endParaRPr lang="en-US" sz="1200">
                        <a:effectLst/>
                        <a:latin typeface="Times New Roman" panose="02020603050405020304" pitchFamily="18" charset="0"/>
                        <a:ea typeface="Times New Roman" panose="02020603050405020304" pitchFamily="18" charset="0"/>
                      </a:endParaRPr>
                    </a:p>
                  </p:txBody>
                </p:sp>
              </mc:Choice>
              <mc:Fallback xmlns="">
                <p:sp>
                  <p:nvSpPr>
                    <p:cNvPr id="54" name="TextBox 10">
                      <a:extLst>
                        <a:ext uri="{FF2B5EF4-FFF2-40B4-BE49-F238E27FC236}">
                          <a16:creationId xmlns:a16="http://schemas.microsoft.com/office/drawing/2014/main" id="{8C544DF0-730E-4866-B2C1-A3CB1ED1D17E}"/>
                        </a:ext>
                      </a:extLst>
                    </p:cNvPr>
                    <p:cNvSpPr txBox="1">
                      <a:spLocks noRot="1" noChangeAspect="1" noMove="1" noResize="1" noEditPoints="1" noAdjustHandles="1" noChangeArrowheads="1" noChangeShapeType="1" noTextEdit="1"/>
                    </p:cNvSpPr>
                    <p:nvPr/>
                  </p:nvSpPr>
                  <p:spPr>
                    <a:xfrm>
                      <a:off x="61998" y="100601"/>
                      <a:ext cx="891747" cy="308426"/>
                    </a:xfrm>
                    <a:prstGeom prst="rect">
                      <a:avLst/>
                    </a:prstGeom>
                    <a:blipFill>
                      <a:blip r:embed="rId6"/>
                      <a:stretch>
                        <a:fillRect/>
                      </a:stretch>
                    </a:blipFill>
                    <a:ln w="12700">
                      <a:noFill/>
                    </a:ln>
                  </p:spPr>
                  <p:txBody>
                    <a:bodyPr/>
                    <a:lstStyle/>
                    <a:p>
                      <a:r>
                        <a:rPr lang="en-US">
                          <a:noFill/>
                        </a:rPr>
                        <a:t> </a:t>
                      </a:r>
                    </a:p>
                  </p:txBody>
                </p:sp>
              </mc:Fallback>
            </mc:AlternateContent>
          </p:grpSp>
        </p:grpSp>
      </p:grpSp>
      <p:grpSp>
        <p:nvGrpSpPr>
          <p:cNvPr id="117" name="Group 116">
            <a:extLst>
              <a:ext uri="{FF2B5EF4-FFF2-40B4-BE49-F238E27FC236}">
                <a16:creationId xmlns:a16="http://schemas.microsoft.com/office/drawing/2014/main" id="{9846988F-7725-4195-A145-6E9EF831AC3D}"/>
              </a:ext>
            </a:extLst>
          </p:cNvPr>
          <p:cNvGrpSpPr/>
          <p:nvPr/>
        </p:nvGrpSpPr>
        <p:grpSpPr>
          <a:xfrm>
            <a:off x="9133569" y="4889093"/>
            <a:ext cx="1760908" cy="1045350"/>
            <a:chOff x="5038478" y="5270135"/>
            <a:chExt cx="1760908" cy="1045350"/>
          </a:xfrm>
        </p:grpSpPr>
        <p:grpSp>
          <p:nvGrpSpPr>
            <p:cNvPr id="69" name="Group 68">
              <a:extLst>
                <a:ext uri="{FF2B5EF4-FFF2-40B4-BE49-F238E27FC236}">
                  <a16:creationId xmlns:a16="http://schemas.microsoft.com/office/drawing/2014/main" id="{D6376991-4819-4082-9E89-12FA1FC26C26}"/>
                </a:ext>
              </a:extLst>
            </p:cNvPr>
            <p:cNvGrpSpPr/>
            <p:nvPr/>
          </p:nvGrpSpPr>
          <p:grpSpPr>
            <a:xfrm rot="16200000">
              <a:off x="5724290" y="4883125"/>
              <a:ext cx="254951" cy="1028972"/>
              <a:chOff x="0" y="0"/>
              <a:chExt cx="401482" cy="1644099"/>
            </a:xfrm>
            <a:solidFill>
              <a:schemeClr val="accent6">
                <a:lumMod val="20000"/>
                <a:lumOff val="80000"/>
              </a:schemeClr>
            </a:solidFill>
          </p:grpSpPr>
          <p:sp>
            <p:nvSpPr>
              <p:cNvPr id="76" name="Rectangle: Rounded Corners 75">
                <a:extLst>
                  <a:ext uri="{FF2B5EF4-FFF2-40B4-BE49-F238E27FC236}">
                    <a16:creationId xmlns:a16="http://schemas.microsoft.com/office/drawing/2014/main" id="{4A1303CF-0ED8-4CD7-9590-02703146FAAF}"/>
                  </a:ext>
                </a:extLst>
              </p:cNvPr>
              <p:cNvSpPr/>
              <p:nvPr/>
            </p:nvSpPr>
            <p:spPr>
              <a:xfrm>
                <a:off x="0" y="0"/>
                <a:ext cx="401482" cy="1644099"/>
              </a:xfrm>
              <a:prstGeom prst="roundRect">
                <a:avLst/>
              </a:prstGeom>
              <a:solidFill>
                <a:schemeClr val="accent5">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7" name="Flowchart: Connector 76">
                <a:extLst>
                  <a:ext uri="{FF2B5EF4-FFF2-40B4-BE49-F238E27FC236}">
                    <a16:creationId xmlns:a16="http://schemas.microsoft.com/office/drawing/2014/main" id="{2816B0B9-A9ED-476B-8E1B-53DEC5244EBF}"/>
                  </a:ext>
                </a:extLst>
              </p:cNvPr>
              <p:cNvSpPr/>
              <p:nvPr/>
            </p:nvSpPr>
            <p:spPr>
              <a:xfrm>
                <a:off x="69078" y="100672"/>
                <a:ext cx="263328" cy="258621"/>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8" name="Flowchart: Connector 77">
                <a:extLst>
                  <a:ext uri="{FF2B5EF4-FFF2-40B4-BE49-F238E27FC236}">
                    <a16:creationId xmlns:a16="http://schemas.microsoft.com/office/drawing/2014/main" id="{384AF8E8-AFBB-4341-AADE-D42C03AEDFFD}"/>
                  </a:ext>
                </a:extLst>
              </p:cNvPr>
              <p:cNvSpPr/>
              <p:nvPr/>
            </p:nvSpPr>
            <p:spPr>
              <a:xfrm>
                <a:off x="158788" y="536215"/>
                <a:ext cx="83904" cy="79791"/>
              </a:xfrm>
              <a:prstGeom prst="flowChartConnector">
                <a:avLst/>
              </a:prstGeom>
              <a:solidFill>
                <a:srgbClr val="050D15"/>
              </a:solidFill>
              <a:ln w="12700">
                <a:solidFill>
                  <a:srgbClr val="050D1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9" name="Flowchart: Connector 78">
                <a:extLst>
                  <a:ext uri="{FF2B5EF4-FFF2-40B4-BE49-F238E27FC236}">
                    <a16:creationId xmlns:a16="http://schemas.microsoft.com/office/drawing/2014/main" id="{89927412-D5DF-4753-BCC7-AF6C699A14FB}"/>
                  </a:ext>
                </a:extLst>
              </p:cNvPr>
              <p:cNvSpPr/>
              <p:nvPr/>
            </p:nvSpPr>
            <p:spPr>
              <a:xfrm>
                <a:off x="158789" y="789163"/>
                <a:ext cx="83904" cy="79791"/>
              </a:xfrm>
              <a:prstGeom prst="flowChartConnector">
                <a:avLst/>
              </a:prstGeom>
              <a:solidFill>
                <a:srgbClr val="050D15"/>
              </a:solidFill>
              <a:ln w="12700">
                <a:solidFill>
                  <a:srgbClr val="050D1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0" name="Flowchart: Connector 79">
                <a:extLst>
                  <a:ext uri="{FF2B5EF4-FFF2-40B4-BE49-F238E27FC236}">
                    <a16:creationId xmlns:a16="http://schemas.microsoft.com/office/drawing/2014/main" id="{CEB7128C-4585-4D28-AE95-78424346086A}"/>
                  </a:ext>
                </a:extLst>
              </p:cNvPr>
              <p:cNvSpPr/>
              <p:nvPr/>
            </p:nvSpPr>
            <p:spPr>
              <a:xfrm>
                <a:off x="158789" y="1039019"/>
                <a:ext cx="83904" cy="79791"/>
              </a:xfrm>
              <a:prstGeom prst="flowChartConnector">
                <a:avLst/>
              </a:prstGeom>
              <a:solidFill>
                <a:srgbClr val="050D15"/>
              </a:solidFill>
              <a:ln w="12700">
                <a:solidFill>
                  <a:srgbClr val="050D1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1" name="Flowchart: Connector 80">
                <a:extLst>
                  <a:ext uri="{FF2B5EF4-FFF2-40B4-BE49-F238E27FC236}">
                    <a16:creationId xmlns:a16="http://schemas.microsoft.com/office/drawing/2014/main" id="{5D3309FF-316C-4A8E-8354-05DE80F1F0DF}"/>
                  </a:ext>
                </a:extLst>
              </p:cNvPr>
              <p:cNvSpPr/>
              <p:nvPr/>
            </p:nvSpPr>
            <p:spPr>
              <a:xfrm>
                <a:off x="69078" y="1297815"/>
                <a:ext cx="263328" cy="258621"/>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mc:AlternateContent xmlns:mc="http://schemas.openxmlformats.org/markup-compatibility/2006" xmlns:a14="http://schemas.microsoft.com/office/drawing/2010/main">
          <mc:Choice Requires="a14">
            <p:sp>
              <p:nvSpPr>
                <p:cNvPr id="70" name="TextBox 10">
                  <a:extLst>
                    <a:ext uri="{FF2B5EF4-FFF2-40B4-BE49-F238E27FC236}">
                      <a16:creationId xmlns:a16="http://schemas.microsoft.com/office/drawing/2014/main" id="{C4A820C1-DB49-4822-A1F7-6AD27628FE3D}"/>
                    </a:ext>
                  </a:extLst>
                </p:cNvPr>
                <p:cNvSpPr txBox="1"/>
                <p:nvPr/>
              </p:nvSpPr>
              <p:spPr>
                <a:xfrm>
                  <a:off x="5038478" y="5576821"/>
                  <a:ext cx="1760908" cy="738664"/>
                </a:xfrm>
                <a:prstGeom prst="rect">
                  <a:avLst/>
                </a:prstGeom>
                <a:noFill/>
                <a:ln w="12700">
                  <a:noFill/>
                </a:ln>
              </p:spPr>
              <p:txBody>
                <a:bodyPr wrap="square" rtlCol="0">
                  <a:sp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𝑡𝑎𝑟𝑔𝑒𝑡</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 </m:t>
                        </m:r>
                      </m:oMath>
                    </m:oMathPara>
                  </a14:m>
                  <a:endParaRPr lang="en-US" sz="14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𝑖𝑛𝑡𝑒𝑟𝑎𝑐𝑡𝑖𝑜𝑛𝑠</m:t>
                        </m:r>
                      </m:oMath>
                    </m:oMathPara>
                  </a14:m>
                  <a:endParaRPr lang="en-US" sz="14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𝑎𝑡</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 </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𝑖𝑛𝑡𝑒𝑟𝑣𝑎𝑙</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 </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𝑡</m:t>
                        </m:r>
                      </m:oMath>
                    </m:oMathPara>
                  </a14:m>
                  <a:endParaRPr lang="en-US" sz="1400">
                    <a:effectLst/>
                    <a:latin typeface="Times New Roman" panose="02020603050405020304" pitchFamily="18" charset="0"/>
                    <a:ea typeface="Times New Roman" panose="02020603050405020304" pitchFamily="18" charset="0"/>
                  </a:endParaRPr>
                </a:p>
              </p:txBody>
            </p:sp>
          </mc:Choice>
          <mc:Fallback xmlns="">
            <p:sp>
              <p:nvSpPr>
                <p:cNvPr id="70" name="TextBox 10">
                  <a:extLst>
                    <a:ext uri="{FF2B5EF4-FFF2-40B4-BE49-F238E27FC236}">
                      <a16:creationId xmlns:a16="http://schemas.microsoft.com/office/drawing/2014/main" id="{C4A820C1-DB49-4822-A1F7-6AD27628FE3D}"/>
                    </a:ext>
                  </a:extLst>
                </p:cNvPr>
                <p:cNvSpPr txBox="1">
                  <a:spLocks noRot="1" noChangeAspect="1" noMove="1" noResize="1" noEditPoints="1" noAdjustHandles="1" noChangeArrowheads="1" noChangeShapeType="1" noTextEdit="1"/>
                </p:cNvSpPr>
                <p:nvPr/>
              </p:nvSpPr>
              <p:spPr>
                <a:xfrm>
                  <a:off x="5038478" y="5576821"/>
                  <a:ext cx="1760908" cy="738664"/>
                </a:xfrm>
                <a:prstGeom prst="rect">
                  <a:avLst/>
                </a:prstGeom>
                <a:blipFill>
                  <a:blip r:embed="rId7"/>
                  <a:stretch>
                    <a:fillRect/>
                  </a:stretch>
                </a:blipFill>
                <a:ln w="12700">
                  <a:noFill/>
                </a:ln>
              </p:spPr>
              <p:txBody>
                <a:bodyPr/>
                <a:lstStyle/>
                <a:p>
                  <a:r>
                    <a:rPr lang="en-US">
                      <a:noFill/>
                    </a:rPr>
                    <a:t> </a:t>
                  </a:r>
                </a:p>
              </p:txBody>
            </p:sp>
          </mc:Fallback>
        </mc:AlternateContent>
      </p:grpSp>
      <p:grpSp>
        <p:nvGrpSpPr>
          <p:cNvPr id="118" name="Group 117">
            <a:extLst>
              <a:ext uri="{FF2B5EF4-FFF2-40B4-BE49-F238E27FC236}">
                <a16:creationId xmlns:a16="http://schemas.microsoft.com/office/drawing/2014/main" id="{14DF5F07-5D87-4F91-86ED-83FDDC33461B}"/>
              </a:ext>
            </a:extLst>
          </p:cNvPr>
          <p:cNvGrpSpPr/>
          <p:nvPr/>
        </p:nvGrpSpPr>
        <p:grpSpPr>
          <a:xfrm>
            <a:off x="9290863" y="3729557"/>
            <a:ext cx="1128196" cy="1147710"/>
            <a:chOff x="5195772" y="4110599"/>
            <a:chExt cx="1128196" cy="1147710"/>
          </a:xfrm>
        </p:grpSpPr>
        <p:grpSp>
          <p:nvGrpSpPr>
            <p:cNvPr id="68" name="Group 67">
              <a:extLst>
                <a:ext uri="{FF2B5EF4-FFF2-40B4-BE49-F238E27FC236}">
                  <a16:creationId xmlns:a16="http://schemas.microsoft.com/office/drawing/2014/main" id="{C6E48CB9-18EA-43FE-85F1-E11F1030E0B8}"/>
                </a:ext>
              </a:extLst>
            </p:cNvPr>
            <p:cNvGrpSpPr/>
            <p:nvPr/>
          </p:nvGrpSpPr>
          <p:grpSpPr>
            <a:xfrm rot="16200000">
              <a:off x="5619791" y="3686580"/>
              <a:ext cx="280158" cy="1128196"/>
              <a:chOff x="0" y="0"/>
              <a:chExt cx="401482" cy="1644099"/>
            </a:xfrm>
          </p:grpSpPr>
          <p:sp>
            <p:nvSpPr>
              <p:cNvPr id="82" name="Rectangle: Rounded Corners 81">
                <a:extLst>
                  <a:ext uri="{FF2B5EF4-FFF2-40B4-BE49-F238E27FC236}">
                    <a16:creationId xmlns:a16="http://schemas.microsoft.com/office/drawing/2014/main" id="{9F235492-DD51-4BCD-B227-85FA0E244AD0}"/>
                  </a:ext>
                </a:extLst>
              </p:cNvPr>
              <p:cNvSpPr/>
              <p:nvPr/>
            </p:nvSpPr>
            <p:spPr>
              <a:xfrm>
                <a:off x="0" y="0"/>
                <a:ext cx="401482" cy="1644099"/>
              </a:xfrm>
              <a:prstGeom prst="roundRect">
                <a:avLst/>
              </a:prstGeom>
              <a:solidFill>
                <a:schemeClr val="accent5">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3" name="Flowchart: Connector 82">
                <a:extLst>
                  <a:ext uri="{FF2B5EF4-FFF2-40B4-BE49-F238E27FC236}">
                    <a16:creationId xmlns:a16="http://schemas.microsoft.com/office/drawing/2014/main" id="{C0ECE028-3F5F-4F26-9B19-ADE887B6A0B9}"/>
                  </a:ext>
                </a:extLst>
              </p:cNvPr>
              <p:cNvSpPr/>
              <p:nvPr/>
            </p:nvSpPr>
            <p:spPr>
              <a:xfrm>
                <a:off x="69079" y="100673"/>
                <a:ext cx="263328" cy="258620"/>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4" name="Flowchart: Connector 83">
                <a:extLst>
                  <a:ext uri="{FF2B5EF4-FFF2-40B4-BE49-F238E27FC236}">
                    <a16:creationId xmlns:a16="http://schemas.microsoft.com/office/drawing/2014/main" id="{CF2C9B27-1E6F-4EDB-A70F-EAFA2ADFE31D}"/>
                  </a:ext>
                </a:extLst>
              </p:cNvPr>
              <p:cNvSpPr/>
              <p:nvPr/>
            </p:nvSpPr>
            <p:spPr>
              <a:xfrm>
                <a:off x="154593" y="532225"/>
                <a:ext cx="92294" cy="87771"/>
              </a:xfrm>
              <a:prstGeom prst="flowChartConnector">
                <a:avLst/>
              </a:prstGeom>
              <a:solidFill>
                <a:srgbClr val="050D1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5" name="Flowchart: Connector 84">
                <a:extLst>
                  <a:ext uri="{FF2B5EF4-FFF2-40B4-BE49-F238E27FC236}">
                    <a16:creationId xmlns:a16="http://schemas.microsoft.com/office/drawing/2014/main" id="{5A2A1DEA-9E39-4B2A-A806-340BD81BE827}"/>
                  </a:ext>
                </a:extLst>
              </p:cNvPr>
              <p:cNvSpPr/>
              <p:nvPr/>
            </p:nvSpPr>
            <p:spPr>
              <a:xfrm>
                <a:off x="154594" y="785174"/>
                <a:ext cx="92294" cy="87771"/>
              </a:xfrm>
              <a:prstGeom prst="flowChartConnector">
                <a:avLst/>
              </a:prstGeom>
              <a:solidFill>
                <a:srgbClr val="050D1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6" name="Flowchart: Connector 85">
                <a:extLst>
                  <a:ext uri="{FF2B5EF4-FFF2-40B4-BE49-F238E27FC236}">
                    <a16:creationId xmlns:a16="http://schemas.microsoft.com/office/drawing/2014/main" id="{26B5F228-EF13-40C2-BDC2-9DE52142FDAA}"/>
                  </a:ext>
                </a:extLst>
              </p:cNvPr>
              <p:cNvSpPr/>
              <p:nvPr/>
            </p:nvSpPr>
            <p:spPr>
              <a:xfrm>
                <a:off x="154594" y="1035029"/>
                <a:ext cx="92294" cy="87771"/>
              </a:xfrm>
              <a:prstGeom prst="flowChartConnector">
                <a:avLst/>
              </a:prstGeom>
              <a:solidFill>
                <a:srgbClr val="050D1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7" name="Flowchart: Connector 86">
                <a:extLst>
                  <a:ext uri="{FF2B5EF4-FFF2-40B4-BE49-F238E27FC236}">
                    <a16:creationId xmlns:a16="http://schemas.microsoft.com/office/drawing/2014/main" id="{872AD552-7773-4318-97F2-9143039699B5}"/>
                  </a:ext>
                </a:extLst>
              </p:cNvPr>
              <p:cNvSpPr/>
              <p:nvPr/>
            </p:nvSpPr>
            <p:spPr>
              <a:xfrm>
                <a:off x="69078" y="1297815"/>
                <a:ext cx="263328" cy="258620"/>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71" name="Group 70">
              <a:extLst>
                <a:ext uri="{FF2B5EF4-FFF2-40B4-BE49-F238E27FC236}">
                  <a16:creationId xmlns:a16="http://schemas.microsoft.com/office/drawing/2014/main" id="{05AACC5E-0501-4B98-88DD-B59CA02C922A}"/>
                </a:ext>
              </a:extLst>
            </p:cNvPr>
            <p:cNvGrpSpPr/>
            <p:nvPr/>
          </p:nvGrpSpPr>
          <p:grpSpPr>
            <a:xfrm>
              <a:off x="5459595" y="4386071"/>
              <a:ext cx="773837" cy="872238"/>
              <a:chOff x="99963" y="267843"/>
              <a:chExt cx="775055" cy="873109"/>
            </a:xfrm>
          </p:grpSpPr>
          <p:cxnSp>
            <p:nvCxnSpPr>
              <p:cNvPr id="72" name="Straight Arrow Connector 71">
                <a:extLst>
                  <a:ext uri="{FF2B5EF4-FFF2-40B4-BE49-F238E27FC236}">
                    <a16:creationId xmlns:a16="http://schemas.microsoft.com/office/drawing/2014/main" id="{AC8CD210-8D8D-4649-9CF5-E2DE052605AA}"/>
                  </a:ext>
                </a:extLst>
              </p:cNvPr>
              <p:cNvCxnSpPr>
                <a:cxnSpLocks/>
              </p:cNvCxnSpPr>
              <p:nvPr/>
            </p:nvCxnSpPr>
            <p:spPr>
              <a:xfrm flipV="1">
                <a:off x="487722" y="267843"/>
                <a:ext cx="0" cy="8731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6CD2D445-3027-4355-A3D8-B247B5840C12}"/>
                  </a:ext>
                </a:extLst>
              </p:cNvPr>
              <p:cNvGrpSpPr/>
              <p:nvPr/>
            </p:nvGrpSpPr>
            <p:grpSpPr>
              <a:xfrm>
                <a:off x="99963" y="485580"/>
                <a:ext cx="775055" cy="446076"/>
                <a:chOff x="121018" y="33860"/>
                <a:chExt cx="938325" cy="446552"/>
              </a:xfrm>
            </p:grpSpPr>
            <p:sp>
              <p:nvSpPr>
                <p:cNvPr id="74" name="Trapezoid 73">
                  <a:extLst>
                    <a:ext uri="{FF2B5EF4-FFF2-40B4-BE49-F238E27FC236}">
                      <a16:creationId xmlns:a16="http://schemas.microsoft.com/office/drawing/2014/main" id="{6012B2BA-6875-41AA-888D-E2B527F253AB}"/>
                    </a:ext>
                  </a:extLst>
                </p:cNvPr>
                <p:cNvSpPr/>
                <p:nvPr/>
              </p:nvSpPr>
              <p:spPr>
                <a:xfrm>
                  <a:off x="121018" y="33860"/>
                  <a:ext cx="938325" cy="446552"/>
                </a:xfrm>
                <a:prstGeom prst="trapezoid">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75" name="TextBox 10">
                      <a:extLst>
                        <a:ext uri="{FF2B5EF4-FFF2-40B4-BE49-F238E27FC236}">
                          <a16:creationId xmlns:a16="http://schemas.microsoft.com/office/drawing/2014/main" id="{B7716586-E6BB-4E70-A491-7A40CFE29B0E}"/>
                        </a:ext>
                      </a:extLst>
                    </p:cNvPr>
                    <p:cNvSpPr txBox="1"/>
                    <p:nvPr/>
                  </p:nvSpPr>
                  <p:spPr>
                    <a:xfrm>
                      <a:off x="196149" y="126000"/>
                      <a:ext cx="780107" cy="298141"/>
                    </a:xfrm>
                    <a:prstGeom prst="rect">
                      <a:avLst/>
                    </a:prstGeom>
                    <a:noFill/>
                    <a:ln w="12700">
                      <a:noFill/>
                    </a:ln>
                  </p:spPr>
                  <p:txBody>
                    <a:bodyPr wrap="square" rtlCol="0">
                      <a:sp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400" i="1" kern="1200">
                                    <a:solidFill>
                                      <a:srgbClr val="000000"/>
                                    </a:solidFill>
                                    <a:effectLst/>
                                    <a:latin typeface="Cambria Math" panose="02040503050406030204" pitchFamily="18" charset="0"/>
                                    <a:ea typeface="Times New Roman" panose="02020603050405020304" pitchFamily="18" charset="0"/>
                                  </a:rPr>
                                </m:ctrlPr>
                              </m:sSubPr>
                              <m:e>
                                <m:r>
                                  <a:rPr lang="en-US" sz="1400" i="1" kern="1200">
                                    <a:solidFill>
                                      <a:srgbClr val="000000"/>
                                    </a:solidFill>
                                    <a:effectLst/>
                                    <a:latin typeface="Cambria Math" panose="02040503050406030204" pitchFamily="18" charset="0"/>
                                    <a:ea typeface="Times New Roman" panose="02020603050405020304" pitchFamily="18" charset="0"/>
                                  </a:rPr>
                                  <m:t>𝐸𝑛𝑐</m:t>
                                </m:r>
                              </m:e>
                              <m:sub>
                                <m:r>
                                  <a:rPr lang="en-US" sz="1400" i="1" kern="1200">
                                    <a:solidFill>
                                      <a:srgbClr val="000000"/>
                                    </a:solidFill>
                                    <a:effectLst/>
                                    <a:latin typeface="Cambria Math" panose="02040503050406030204" pitchFamily="18" charset="0"/>
                                    <a:ea typeface="Times New Roman" panose="02020603050405020304" pitchFamily="18" charset="0"/>
                                  </a:rPr>
                                  <m:t>𝑡𝑔𝑡</m:t>
                                </m:r>
                              </m:sub>
                            </m:sSub>
                          </m:oMath>
                        </m:oMathPara>
                      </a14:m>
                      <a:endParaRPr lang="en-US" sz="14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p:txBody>
                </p:sp>
              </mc:Choice>
              <mc:Fallback xmlns="">
                <p:sp>
                  <p:nvSpPr>
                    <p:cNvPr id="75" name="TextBox 10">
                      <a:extLst>
                        <a:ext uri="{FF2B5EF4-FFF2-40B4-BE49-F238E27FC236}">
                          <a16:creationId xmlns:a16="http://schemas.microsoft.com/office/drawing/2014/main" id="{B7716586-E6BB-4E70-A491-7A40CFE29B0E}"/>
                        </a:ext>
                      </a:extLst>
                    </p:cNvPr>
                    <p:cNvSpPr txBox="1">
                      <a:spLocks noRot="1" noChangeAspect="1" noMove="1" noResize="1" noEditPoints="1" noAdjustHandles="1" noChangeArrowheads="1" noChangeShapeType="1" noTextEdit="1"/>
                    </p:cNvSpPr>
                    <p:nvPr/>
                  </p:nvSpPr>
                  <p:spPr>
                    <a:xfrm>
                      <a:off x="196149" y="126000"/>
                      <a:ext cx="780107" cy="298141"/>
                    </a:xfrm>
                    <a:prstGeom prst="rect">
                      <a:avLst/>
                    </a:prstGeom>
                    <a:blipFill>
                      <a:blip r:embed="rId8"/>
                      <a:stretch>
                        <a:fillRect b="-10204"/>
                      </a:stretch>
                    </a:blipFill>
                    <a:ln w="12700">
                      <a:noFill/>
                    </a:ln>
                  </p:spPr>
                  <p:txBody>
                    <a:bodyPr/>
                    <a:lstStyle/>
                    <a:p>
                      <a:r>
                        <a:rPr lang="en-US">
                          <a:noFill/>
                        </a:rPr>
                        <a:t> </a:t>
                      </a:r>
                    </a:p>
                  </p:txBody>
                </p:sp>
              </mc:Fallback>
            </mc:AlternateContent>
          </p:grpSp>
        </p:grpSp>
      </p:grpSp>
      <p:sp>
        <p:nvSpPr>
          <p:cNvPr id="116" name="Rectangle 113">
            <a:extLst>
              <a:ext uri="{FF2B5EF4-FFF2-40B4-BE49-F238E27FC236}">
                <a16:creationId xmlns:a16="http://schemas.microsoft.com/office/drawing/2014/main" id="{DC37D42B-2575-4DBC-A6BD-A63F5F796257}"/>
              </a:ext>
            </a:extLst>
          </p:cNvPr>
          <p:cNvSpPr>
            <a:spLocks noChangeArrowheads="1"/>
          </p:cNvSpPr>
          <p:nvPr/>
        </p:nvSpPr>
        <p:spPr bwMode="auto">
          <a:xfrm>
            <a:off x="782516" y="-156503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163" name="Group 162">
            <a:extLst>
              <a:ext uri="{FF2B5EF4-FFF2-40B4-BE49-F238E27FC236}">
                <a16:creationId xmlns:a16="http://schemas.microsoft.com/office/drawing/2014/main" id="{BBADF596-13C8-467F-8220-1D3CDCD0499B}"/>
              </a:ext>
            </a:extLst>
          </p:cNvPr>
          <p:cNvGrpSpPr/>
          <p:nvPr/>
        </p:nvGrpSpPr>
        <p:grpSpPr>
          <a:xfrm>
            <a:off x="6575862" y="1639137"/>
            <a:ext cx="2919515" cy="2084705"/>
            <a:chOff x="2480771" y="2020179"/>
            <a:chExt cx="2919515" cy="2084705"/>
          </a:xfrm>
        </p:grpSpPr>
        <p:grpSp>
          <p:nvGrpSpPr>
            <p:cNvPr id="153" name="Group 152">
              <a:extLst>
                <a:ext uri="{FF2B5EF4-FFF2-40B4-BE49-F238E27FC236}">
                  <a16:creationId xmlns:a16="http://schemas.microsoft.com/office/drawing/2014/main" id="{0B8A7D36-BEC8-4823-B8F2-C96D06B768DD}"/>
                </a:ext>
              </a:extLst>
            </p:cNvPr>
            <p:cNvGrpSpPr/>
            <p:nvPr/>
          </p:nvGrpSpPr>
          <p:grpSpPr>
            <a:xfrm>
              <a:off x="2480771" y="2197175"/>
              <a:ext cx="2270837" cy="580922"/>
              <a:chOff x="1692394" y="2208101"/>
              <a:chExt cx="2270837" cy="580922"/>
            </a:xfrm>
            <a:solidFill>
              <a:schemeClr val="accent1">
                <a:lumMod val="20000"/>
                <a:lumOff val="80000"/>
              </a:schemeClr>
            </a:solidFill>
          </p:grpSpPr>
          <p:sp>
            <p:nvSpPr>
              <p:cNvPr id="154" name="Rectangle: Rounded Corners 153">
                <a:extLst>
                  <a:ext uri="{FF2B5EF4-FFF2-40B4-BE49-F238E27FC236}">
                    <a16:creationId xmlns:a16="http://schemas.microsoft.com/office/drawing/2014/main" id="{AE30DA22-6951-450C-805F-06CAF5AE9664}"/>
                  </a:ext>
                </a:extLst>
              </p:cNvPr>
              <p:cNvSpPr/>
              <p:nvPr/>
            </p:nvSpPr>
            <p:spPr>
              <a:xfrm>
                <a:off x="3473646" y="2266559"/>
                <a:ext cx="489585" cy="438150"/>
              </a:xfrm>
              <a:prstGeom prst="roundRect">
                <a:avLst/>
              </a:prstGeom>
              <a:solidFill>
                <a:schemeClr val="tx2">
                  <a:lumMod val="20000"/>
                  <a:lumOff val="80000"/>
                  <a:alpha val="50196"/>
                </a:schemeClr>
              </a:solidFill>
              <a:ln w="9525">
                <a:solidFill>
                  <a:srgbClr val="00206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155" name="Group 154">
                <a:extLst>
                  <a:ext uri="{FF2B5EF4-FFF2-40B4-BE49-F238E27FC236}">
                    <a16:creationId xmlns:a16="http://schemas.microsoft.com/office/drawing/2014/main" id="{7445BB45-A14C-4A02-AB38-6D2A1208DAE9}"/>
                  </a:ext>
                </a:extLst>
              </p:cNvPr>
              <p:cNvGrpSpPr/>
              <p:nvPr/>
            </p:nvGrpSpPr>
            <p:grpSpPr>
              <a:xfrm>
                <a:off x="1692394" y="2208101"/>
                <a:ext cx="1773907" cy="580922"/>
                <a:chOff x="554964" y="121558"/>
                <a:chExt cx="1775486" cy="581658"/>
              </a:xfrm>
              <a:grpFill/>
            </p:grpSpPr>
            <p:cxnSp>
              <p:nvCxnSpPr>
                <p:cNvPr id="156" name="Straight Arrow Connector 155">
                  <a:extLst>
                    <a:ext uri="{FF2B5EF4-FFF2-40B4-BE49-F238E27FC236}">
                      <a16:creationId xmlns:a16="http://schemas.microsoft.com/office/drawing/2014/main" id="{0ED32D07-44A6-4B59-B860-2FC112EDA7FE}"/>
                    </a:ext>
                  </a:extLst>
                </p:cNvPr>
                <p:cNvCxnSpPr/>
                <p:nvPr/>
              </p:nvCxnSpPr>
              <p:spPr>
                <a:xfrm>
                  <a:off x="1749922" y="398265"/>
                  <a:ext cx="580528" cy="0"/>
                </a:xfrm>
                <a:prstGeom prst="straightConnector1">
                  <a:avLst/>
                </a:prstGeom>
                <a:grpFill/>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nvGrpSpPr>
                <p:cNvPr id="157" name="Group 156">
                  <a:extLst>
                    <a:ext uri="{FF2B5EF4-FFF2-40B4-BE49-F238E27FC236}">
                      <a16:creationId xmlns:a16="http://schemas.microsoft.com/office/drawing/2014/main" id="{F6B089D0-4857-4C85-9408-002B3B0C97FD}"/>
                    </a:ext>
                  </a:extLst>
                </p:cNvPr>
                <p:cNvGrpSpPr/>
                <p:nvPr/>
              </p:nvGrpSpPr>
              <p:grpSpPr>
                <a:xfrm>
                  <a:off x="554964" y="121558"/>
                  <a:ext cx="1217000" cy="581658"/>
                  <a:chOff x="554964" y="121600"/>
                  <a:chExt cx="1217000" cy="581855"/>
                </a:xfrm>
                <a:grpFill/>
              </p:grpSpPr>
              <p:sp>
                <p:nvSpPr>
                  <p:cNvPr id="158" name="Rectangle: Rounded Corners 157">
                    <a:extLst>
                      <a:ext uri="{FF2B5EF4-FFF2-40B4-BE49-F238E27FC236}">
                        <a16:creationId xmlns:a16="http://schemas.microsoft.com/office/drawing/2014/main" id="{7B7D98A0-5A25-4D49-BD2B-DCC94BE6C3DF}"/>
                      </a:ext>
                    </a:extLst>
                  </p:cNvPr>
                  <p:cNvSpPr/>
                  <p:nvPr/>
                </p:nvSpPr>
                <p:spPr>
                  <a:xfrm>
                    <a:off x="554964" y="121600"/>
                    <a:ext cx="1217000" cy="581855"/>
                  </a:xfrm>
                  <a:prstGeom prst="roundRect">
                    <a:avLst/>
                  </a:prstGeom>
                  <a:solidFill>
                    <a:srgbClr val="E0EBF8"/>
                  </a:solidFill>
                  <a:ln w="9525">
                    <a:solidFill>
                      <a:srgbClr val="00206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59" name="TextBox 10">
                        <a:extLst>
                          <a:ext uri="{FF2B5EF4-FFF2-40B4-BE49-F238E27FC236}">
                            <a16:creationId xmlns:a16="http://schemas.microsoft.com/office/drawing/2014/main" id="{8ACC00F8-8E8D-4DE1-B319-3EC2CFD19884}"/>
                          </a:ext>
                        </a:extLst>
                      </p:cNvPr>
                      <p:cNvSpPr txBox="1"/>
                      <p:nvPr/>
                    </p:nvSpPr>
                    <p:spPr>
                      <a:xfrm>
                        <a:off x="678534" y="152395"/>
                        <a:ext cx="943587" cy="536503"/>
                      </a:xfrm>
                      <a:prstGeom prst="rect">
                        <a:avLst/>
                      </a:prstGeom>
                      <a:noFill/>
                      <a:ln>
                        <a:noFill/>
                      </a:ln>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𝑚𝑎𝑡𝑐h𝑖𝑛𝑔</m:t>
                              </m:r>
                            </m:oMath>
                          </m:oMathPara>
                        </a14:m>
                        <a:endParaRPr lang="en-US" sz="14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 </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𝑑𝑎𝑡𝑎</m:t>
                            </m:r>
                          </m:oMath>
                        </a14:m>
                        <a:r>
                          <a:rPr lang="en-US" sz="1400">
                            <a:effectLst/>
                            <a:latin typeface="Times New Roman" panose="02020603050405020304" pitchFamily="18" charset="0"/>
                            <a:ea typeface="Times New Roman" panose="02020603050405020304" pitchFamily="18" charset="0"/>
                          </a:rPr>
                          <a:t> </a:t>
                        </a:r>
                      </a:p>
                    </p:txBody>
                  </p:sp>
                </mc:Choice>
                <mc:Fallback xmlns="">
                  <p:sp>
                    <p:nvSpPr>
                      <p:cNvPr id="159" name="TextBox 10">
                        <a:extLst>
                          <a:ext uri="{FF2B5EF4-FFF2-40B4-BE49-F238E27FC236}">
                            <a16:creationId xmlns:a16="http://schemas.microsoft.com/office/drawing/2014/main" id="{8ACC00F8-8E8D-4DE1-B319-3EC2CFD19884}"/>
                          </a:ext>
                        </a:extLst>
                      </p:cNvPr>
                      <p:cNvSpPr txBox="1">
                        <a:spLocks noRot="1" noChangeAspect="1" noMove="1" noResize="1" noEditPoints="1" noAdjustHandles="1" noChangeArrowheads="1" noChangeShapeType="1" noTextEdit="1"/>
                      </p:cNvSpPr>
                      <p:nvPr/>
                    </p:nvSpPr>
                    <p:spPr>
                      <a:xfrm>
                        <a:off x="678534" y="152395"/>
                        <a:ext cx="943587" cy="536503"/>
                      </a:xfrm>
                      <a:prstGeom prst="rect">
                        <a:avLst/>
                      </a:prstGeom>
                      <a:blipFill>
                        <a:blip r:embed="rId9"/>
                        <a:stretch>
                          <a:fillRect/>
                        </a:stretch>
                      </a:blipFill>
                      <a:ln>
                        <a:noFill/>
                      </a:ln>
                    </p:spPr>
                    <p:txBody>
                      <a:bodyPr/>
                      <a:lstStyle/>
                      <a:p>
                        <a:r>
                          <a:rPr lang="en-US">
                            <a:noFill/>
                          </a:rPr>
                          <a:t> </a:t>
                        </a:r>
                      </a:p>
                    </p:txBody>
                  </p:sp>
                </mc:Fallback>
              </mc:AlternateContent>
            </p:grpSp>
          </p:grpSp>
        </p:grpSp>
        <p:grpSp>
          <p:nvGrpSpPr>
            <p:cNvPr id="137" name="Group 136">
              <a:extLst>
                <a:ext uri="{FF2B5EF4-FFF2-40B4-BE49-F238E27FC236}">
                  <a16:creationId xmlns:a16="http://schemas.microsoft.com/office/drawing/2014/main" id="{015800CF-D24B-476D-948D-F10C36B8632D}"/>
                </a:ext>
              </a:extLst>
            </p:cNvPr>
            <p:cNvGrpSpPr/>
            <p:nvPr/>
          </p:nvGrpSpPr>
          <p:grpSpPr>
            <a:xfrm>
              <a:off x="4414081" y="2020179"/>
              <a:ext cx="986205" cy="2084705"/>
              <a:chOff x="4414081" y="2020179"/>
              <a:chExt cx="986205" cy="2084705"/>
            </a:xfrm>
          </p:grpSpPr>
          <p:cxnSp>
            <p:nvCxnSpPr>
              <p:cNvPr id="88" name="Straight Arrow Connector 87">
                <a:extLst>
                  <a:ext uri="{FF2B5EF4-FFF2-40B4-BE49-F238E27FC236}">
                    <a16:creationId xmlns:a16="http://schemas.microsoft.com/office/drawing/2014/main" id="{6AB02AB0-607B-4A5D-810C-DABFF4F643A2}"/>
                  </a:ext>
                </a:extLst>
              </p:cNvPr>
              <p:cNvCxnSpPr>
                <a:cxnSpLocks/>
              </p:cNvCxnSpPr>
              <p:nvPr/>
            </p:nvCxnSpPr>
            <p:spPr>
              <a:xfrm flipV="1">
                <a:off x="4414081" y="2023354"/>
                <a:ext cx="0" cy="2081530"/>
              </a:xfrm>
              <a:prstGeom prst="straightConnector1">
                <a:avLst/>
              </a:prstGeom>
              <a:ln w="1905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36" name="Group 135">
                <a:extLst>
                  <a:ext uri="{FF2B5EF4-FFF2-40B4-BE49-F238E27FC236}">
                    <a16:creationId xmlns:a16="http://schemas.microsoft.com/office/drawing/2014/main" id="{B1BD8A01-3D16-4C98-9CEE-84798E63E4B9}"/>
                  </a:ext>
                </a:extLst>
              </p:cNvPr>
              <p:cNvGrpSpPr/>
              <p:nvPr/>
            </p:nvGrpSpPr>
            <p:grpSpPr>
              <a:xfrm>
                <a:off x="4603899" y="2020179"/>
                <a:ext cx="796387" cy="2084705"/>
                <a:chOff x="4603899" y="2020179"/>
                <a:chExt cx="796387" cy="2084705"/>
              </a:xfrm>
            </p:grpSpPr>
            <p:cxnSp>
              <p:nvCxnSpPr>
                <p:cNvPr id="43" name="Straight Arrow Connector 42">
                  <a:extLst>
                    <a:ext uri="{FF2B5EF4-FFF2-40B4-BE49-F238E27FC236}">
                      <a16:creationId xmlns:a16="http://schemas.microsoft.com/office/drawing/2014/main" id="{A89C4AE6-3448-45BB-B01D-265F209BD002}"/>
                    </a:ext>
                  </a:extLst>
                </p:cNvPr>
                <p:cNvCxnSpPr>
                  <a:cxnSpLocks/>
                </p:cNvCxnSpPr>
                <p:nvPr/>
              </p:nvCxnSpPr>
              <p:spPr>
                <a:xfrm flipV="1">
                  <a:off x="4617916" y="2020179"/>
                  <a:ext cx="0" cy="96520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98C38539-CC9C-49C2-97E0-B3B2D412250F}"/>
                    </a:ext>
                  </a:extLst>
                </p:cNvPr>
                <p:cNvCxnSpPr>
                  <a:cxnSpLocks/>
                </p:cNvCxnSpPr>
                <p:nvPr/>
              </p:nvCxnSpPr>
              <p:spPr>
                <a:xfrm flipH="1">
                  <a:off x="4603899" y="2971092"/>
                  <a:ext cx="79638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33DBDAB8-C4A8-4E05-B507-E5270122942F}"/>
                    </a:ext>
                  </a:extLst>
                </p:cNvPr>
                <p:cNvCxnSpPr>
                  <a:cxnSpLocks/>
                </p:cNvCxnSpPr>
                <p:nvPr/>
              </p:nvCxnSpPr>
              <p:spPr>
                <a:xfrm>
                  <a:off x="5390708" y="2957513"/>
                  <a:ext cx="0" cy="114737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139" name="Group 138">
            <a:extLst>
              <a:ext uri="{FF2B5EF4-FFF2-40B4-BE49-F238E27FC236}">
                <a16:creationId xmlns:a16="http://schemas.microsoft.com/office/drawing/2014/main" id="{60808403-1A1B-4B1D-BE97-E7C9AF2FEAB4}"/>
              </a:ext>
            </a:extLst>
          </p:cNvPr>
          <p:cNvGrpSpPr/>
          <p:nvPr/>
        </p:nvGrpSpPr>
        <p:grpSpPr>
          <a:xfrm>
            <a:off x="8320472" y="1124152"/>
            <a:ext cx="1498811" cy="488315"/>
            <a:chOff x="3768181" y="1497574"/>
            <a:chExt cx="1498811" cy="488315"/>
          </a:xfrm>
        </p:grpSpPr>
        <p:sp>
          <p:nvSpPr>
            <p:cNvPr id="44" name="Trapezoid 43">
              <a:extLst>
                <a:ext uri="{FF2B5EF4-FFF2-40B4-BE49-F238E27FC236}">
                  <a16:creationId xmlns:a16="http://schemas.microsoft.com/office/drawing/2014/main" id="{197DAFFF-0913-4826-9ABE-032C9CC6E456}"/>
                </a:ext>
              </a:extLst>
            </p:cNvPr>
            <p:cNvSpPr/>
            <p:nvPr/>
          </p:nvSpPr>
          <p:spPr>
            <a:xfrm rot="10800000" flipV="1">
              <a:off x="3768181" y="1497574"/>
              <a:ext cx="1498811" cy="488315"/>
            </a:xfrm>
            <a:prstGeom prst="trapezoid">
              <a:avLst/>
            </a:prstGeom>
            <a:solidFill>
              <a:srgbClr val="0C9B74">
                <a:alpha val="45882"/>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45" name="TextBox 10">
                  <a:extLst>
                    <a:ext uri="{FF2B5EF4-FFF2-40B4-BE49-F238E27FC236}">
                      <a16:creationId xmlns:a16="http://schemas.microsoft.com/office/drawing/2014/main" id="{D0ABF886-B58A-4E52-88A7-24669F139515}"/>
                    </a:ext>
                  </a:extLst>
                </p:cNvPr>
                <p:cNvSpPr txBox="1">
                  <a:spLocks noChangeArrowheads="1"/>
                </p:cNvSpPr>
                <p:nvPr/>
              </p:nvSpPr>
              <p:spPr bwMode="auto">
                <a:xfrm>
                  <a:off x="3965986" y="1557384"/>
                  <a:ext cx="1192236" cy="3873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lgn="ctr"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Times New Roman" panose="02020603050405020304" pitchFamily="18" charset="0"/>
                          </a:rPr>
                          <m:t>𝐷𝑖𝑠𝑐𝑟𝑖𝑚𝑖𝑛𝑎𝑡𝑜𝑟</m:t>
                        </m:r>
                      </m:oMath>
                    </m:oMathPara>
                  </a14:m>
                  <a:endParaRPr kumimoji="0" lang="en-US" altLang="en-US" sz="1400" b="0" i="0" u="none" strike="noStrike" cap="none" normalizeH="0" baseline="0">
                    <a:ln>
                      <a:noFill/>
                    </a:ln>
                    <a:solidFill>
                      <a:schemeClr val="tx1"/>
                    </a:solidFill>
                    <a:effectLst/>
                    <a:latin typeface="Arial" panose="020B0604020202020204" pitchFamily="34" charset="0"/>
                  </a:endParaRPr>
                </a:p>
              </p:txBody>
            </p:sp>
          </mc:Choice>
          <mc:Fallback xmlns="">
            <p:sp>
              <p:nvSpPr>
                <p:cNvPr id="45" name="TextBox 10">
                  <a:extLst>
                    <a:ext uri="{FF2B5EF4-FFF2-40B4-BE49-F238E27FC236}">
                      <a16:creationId xmlns:a16="http://schemas.microsoft.com/office/drawing/2014/main" id="{D0ABF886-B58A-4E52-88A7-24669F139515}"/>
                    </a:ext>
                  </a:extLst>
                </p:cNvPr>
                <p:cNvSpPr txBox="1">
                  <a:spLocks noRot="1" noChangeAspect="1" noMove="1" noResize="1" noEditPoints="1" noAdjustHandles="1" noChangeArrowheads="1" noChangeShapeType="1" noTextEdit="1"/>
                </p:cNvSpPr>
                <p:nvPr/>
              </p:nvSpPr>
              <p:spPr bwMode="auto">
                <a:xfrm>
                  <a:off x="3965986" y="1557384"/>
                  <a:ext cx="1192236" cy="387350"/>
                </a:xfrm>
                <a:prstGeom prst="rect">
                  <a:avLst/>
                </a:prstGeom>
                <a:blipFill>
                  <a:blip r:embed="rId11"/>
                  <a:stretch>
                    <a:fillRect l="-5102" r="-51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grpSp>
      <p:grpSp>
        <p:nvGrpSpPr>
          <p:cNvPr id="145" name="Group 144">
            <a:extLst>
              <a:ext uri="{FF2B5EF4-FFF2-40B4-BE49-F238E27FC236}">
                <a16:creationId xmlns:a16="http://schemas.microsoft.com/office/drawing/2014/main" id="{0F485BD4-57DA-4A47-84F5-94A53342403E}"/>
              </a:ext>
            </a:extLst>
          </p:cNvPr>
          <p:cNvGrpSpPr/>
          <p:nvPr/>
        </p:nvGrpSpPr>
        <p:grpSpPr>
          <a:xfrm>
            <a:off x="8043192" y="2814126"/>
            <a:ext cx="1536258" cy="884867"/>
            <a:chOff x="3948101" y="3197296"/>
            <a:chExt cx="1536258" cy="884867"/>
          </a:xfrm>
        </p:grpSpPr>
        <p:grpSp>
          <p:nvGrpSpPr>
            <p:cNvPr id="144" name="Group 143">
              <a:extLst>
                <a:ext uri="{FF2B5EF4-FFF2-40B4-BE49-F238E27FC236}">
                  <a16:creationId xmlns:a16="http://schemas.microsoft.com/office/drawing/2014/main" id="{7312C011-BC2E-418E-BB49-BBD28F61E43D}"/>
                </a:ext>
              </a:extLst>
            </p:cNvPr>
            <p:cNvGrpSpPr/>
            <p:nvPr/>
          </p:nvGrpSpPr>
          <p:grpSpPr>
            <a:xfrm>
              <a:off x="4636135" y="3197296"/>
              <a:ext cx="848224" cy="884867"/>
              <a:chOff x="4636135" y="3240124"/>
              <a:chExt cx="848224" cy="858052"/>
            </a:xfrm>
          </p:grpSpPr>
          <p:cxnSp>
            <p:nvCxnSpPr>
              <p:cNvPr id="120" name="Straight Arrow Connector 119">
                <a:extLst>
                  <a:ext uri="{FF2B5EF4-FFF2-40B4-BE49-F238E27FC236}">
                    <a16:creationId xmlns:a16="http://schemas.microsoft.com/office/drawing/2014/main" id="{554D067C-4BF3-4FA8-9980-D4BD07B4C569}"/>
                  </a:ext>
                </a:extLst>
              </p:cNvPr>
              <p:cNvCxnSpPr>
                <a:cxnSpLocks/>
              </p:cNvCxnSpPr>
              <p:nvPr/>
            </p:nvCxnSpPr>
            <p:spPr>
              <a:xfrm flipH="1">
                <a:off x="4636135" y="3245861"/>
                <a:ext cx="6608" cy="852315"/>
              </a:xfrm>
              <a:prstGeom prst="straightConnector1">
                <a:avLst/>
              </a:prstGeom>
              <a:ln w="9525">
                <a:solidFill>
                  <a:srgbClr val="C0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6F7F9435-F749-4126-AB5C-68B665A422E4}"/>
                  </a:ext>
                </a:extLst>
              </p:cNvPr>
              <p:cNvCxnSpPr>
                <a:cxnSpLocks/>
              </p:cNvCxnSpPr>
              <p:nvPr/>
            </p:nvCxnSpPr>
            <p:spPr>
              <a:xfrm>
                <a:off x="4655438" y="3240124"/>
                <a:ext cx="828921" cy="0"/>
              </a:xfrm>
              <a:prstGeom prst="line">
                <a:avLst/>
              </a:prstGeom>
              <a:ln w="9525">
                <a:solidFill>
                  <a:srgbClr val="C00000"/>
                </a:solidFill>
                <a:prstDash val="lgDash"/>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40" name="TextBox 10">
                  <a:extLst>
                    <a:ext uri="{FF2B5EF4-FFF2-40B4-BE49-F238E27FC236}">
                      <a16:creationId xmlns:a16="http://schemas.microsoft.com/office/drawing/2014/main" id="{A5A7C910-6A3E-4ECE-8694-2B5CEB12DEEB}"/>
                    </a:ext>
                  </a:extLst>
                </p:cNvPr>
                <p:cNvSpPr txBox="1"/>
                <p:nvPr/>
              </p:nvSpPr>
              <p:spPr>
                <a:xfrm>
                  <a:off x="3948101" y="3329449"/>
                  <a:ext cx="1347598" cy="307777"/>
                </a:xfrm>
                <a:prstGeom prst="rect">
                  <a:avLst/>
                </a:prstGeom>
                <a:solidFill>
                  <a:schemeClr val="bg1"/>
                </a:solidFill>
              </p:spPr>
              <p:txBody>
                <a:bodyPr wrap="square" rtlCol="0">
                  <a:sp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b="0" i="1" kern="1200" smtClean="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en-US" sz="1400" b="0" i="1" kern="1200" smtClean="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𝑟𝑒𝑝𝑙𝑖𝑐𝑎𝑡𝑒</m:t>
                        </m:r>
                        <m:r>
                          <a:rPr lang="en-US" sz="1400" b="0" i="1" kern="1200" smtClean="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effectLst/>
                    <a:latin typeface="Times New Roman" panose="02020603050405020304" pitchFamily="18" charset="0"/>
                    <a:ea typeface="Times New Roman" panose="02020603050405020304" pitchFamily="18" charset="0"/>
                  </a:endParaRPr>
                </a:p>
              </p:txBody>
            </p:sp>
          </mc:Choice>
          <mc:Fallback xmlns="">
            <p:sp>
              <p:nvSpPr>
                <p:cNvPr id="140" name="TextBox 10">
                  <a:extLst>
                    <a:ext uri="{FF2B5EF4-FFF2-40B4-BE49-F238E27FC236}">
                      <a16:creationId xmlns:a16="http://schemas.microsoft.com/office/drawing/2014/main" id="{A5A7C910-6A3E-4ECE-8694-2B5CEB12DEEB}"/>
                    </a:ext>
                  </a:extLst>
                </p:cNvPr>
                <p:cNvSpPr txBox="1">
                  <a:spLocks noRot="1" noChangeAspect="1" noMove="1" noResize="1" noEditPoints="1" noAdjustHandles="1" noChangeArrowheads="1" noChangeShapeType="1" noTextEdit="1"/>
                </p:cNvSpPr>
                <p:nvPr/>
              </p:nvSpPr>
              <p:spPr>
                <a:xfrm>
                  <a:off x="3948101" y="3329449"/>
                  <a:ext cx="1347598" cy="307777"/>
                </a:xfrm>
                <a:prstGeom prst="rect">
                  <a:avLst/>
                </a:prstGeom>
                <a:blipFill>
                  <a:blip r:embed="rId13"/>
                  <a:stretch>
                    <a:fillRect b="-7843"/>
                  </a:stretch>
                </a:blipFill>
              </p:spPr>
              <p:txBody>
                <a:bodyPr/>
                <a:lstStyle/>
                <a:p>
                  <a:r>
                    <a:rPr lang="en-US">
                      <a:noFill/>
                    </a:rPr>
                    <a:t> </a:t>
                  </a:r>
                </a:p>
              </p:txBody>
            </p:sp>
          </mc:Fallback>
        </mc:AlternateContent>
      </p:grpSp>
      <p:grpSp>
        <p:nvGrpSpPr>
          <p:cNvPr id="187" name="Group 186">
            <a:extLst>
              <a:ext uri="{FF2B5EF4-FFF2-40B4-BE49-F238E27FC236}">
                <a16:creationId xmlns:a16="http://schemas.microsoft.com/office/drawing/2014/main" id="{AE332E44-9E92-44B6-AF41-7E4BE2D97415}"/>
              </a:ext>
            </a:extLst>
          </p:cNvPr>
          <p:cNvGrpSpPr/>
          <p:nvPr/>
        </p:nvGrpSpPr>
        <p:grpSpPr>
          <a:xfrm>
            <a:off x="7653961" y="3732273"/>
            <a:ext cx="1761992" cy="2221390"/>
            <a:chOff x="1820037" y="4103184"/>
            <a:chExt cx="1761992" cy="2221390"/>
          </a:xfrm>
        </p:grpSpPr>
        <mc:AlternateContent xmlns:mc="http://schemas.openxmlformats.org/markup-compatibility/2006" xmlns:a14="http://schemas.microsoft.com/office/drawing/2010/main">
          <mc:Choice Requires="a14">
            <p:sp>
              <p:nvSpPr>
                <p:cNvPr id="166" name="TextBox 10">
                  <a:extLst>
                    <a:ext uri="{FF2B5EF4-FFF2-40B4-BE49-F238E27FC236}">
                      <a16:creationId xmlns:a16="http://schemas.microsoft.com/office/drawing/2014/main" id="{E611B541-C589-45A7-8BA2-5EA6AFB67DDF}"/>
                    </a:ext>
                  </a:extLst>
                </p:cNvPr>
                <p:cNvSpPr txBox="1"/>
                <p:nvPr/>
              </p:nvSpPr>
              <p:spPr>
                <a:xfrm>
                  <a:off x="1820037" y="5585910"/>
                  <a:ext cx="1761992" cy="738664"/>
                </a:xfrm>
                <a:prstGeom prst="rect">
                  <a:avLst/>
                </a:prstGeom>
                <a:noFill/>
                <a:ln w="12700">
                  <a:noFill/>
                </a:ln>
              </p:spPr>
              <p:txBody>
                <a:bodyPr wrap="square" rtlCol="0">
                  <a:sp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b="1" i="1" kern="1200" smtClean="0">
                            <a:solidFill>
                              <a:srgbClr val="C00000"/>
                            </a:solidFill>
                            <a:effectLst/>
                            <a:latin typeface="Cambria Math" panose="02040503050406030204" pitchFamily="18" charset="0"/>
                            <a:ea typeface="Cambria Math" panose="02040503050406030204" pitchFamily="18" charset="0"/>
                            <a:cs typeface="Times New Roman" panose="02020603050405020304" pitchFamily="18" charset="0"/>
                          </a:rPr>
                          <m:t>𝒎𝒊𝒔</m:t>
                        </m:r>
                        <m:r>
                          <a:rPr lang="en-US" sz="1400" b="1" i="1" kern="1200">
                            <a:solidFill>
                              <a:srgbClr val="C00000"/>
                            </a:solidFill>
                            <a:effectLst/>
                            <a:latin typeface="Cambria Math" panose="02040503050406030204" pitchFamily="18" charset="0"/>
                            <a:ea typeface="Cambria Math" panose="02040503050406030204" pitchFamily="18" charset="0"/>
                            <a:cs typeface="Times New Roman" panose="02020603050405020304" pitchFamily="18" charset="0"/>
                          </a:rPr>
                          <m:t>𝒎𝒂𝒕𝒄𝒉𝒊𝒏𝒈</m:t>
                        </m:r>
                      </m:oMath>
                    </m:oMathPara>
                  </a14:m>
                  <a:endParaRPr lang="en-US" sz="1400" b="1">
                    <a:solidFill>
                      <a:srgbClr val="C00000"/>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𝑠𝑜𝑢𝑟𝑐𝑒</m:t>
                        </m:r>
                      </m:oMath>
                    </m:oMathPara>
                  </a14:m>
                  <a:endParaRPr lang="en-US" sz="14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𝑖𝑛𝑡𝑒𝑟𝑎𝑐𝑡𝑖𝑜𝑛𝑠</m:t>
                        </m:r>
                      </m:oMath>
                    </m:oMathPara>
                  </a14:m>
                  <a:endParaRPr lang="en-US" sz="1400">
                    <a:effectLst/>
                    <a:latin typeface="Times New Roman" panose="02020603050405020304" pitchFamily="18" charset="0"/>
                    <a:ea typeface="Times New Roman" panose="02020603050405020304" pitchFamily="18" charset="0"/>
                  </a:endParaRPr>
                </a:p>
              </p:txBody>
            </p:sp>
          </mc:Choice>
          <mc:Fallback xmlns="">
            <p:sp>
              <p:nvSpPr>
                <p:cNvPr id="166" name="TextBox 10">
                  <a:extLst>
                    <a:ext uri="{FF2B5EF4-FFF2-40B4-BE49-F238E27FC236}">
                      <a16:creationId xmlns:a16="http://schemas.microsoft.com/office/drawing/2014/main" id="{E611B541-C589-45A7-8BA2-5EA6AFB67DDF}"/>
                    </a:ext>
                  </a:extLst>
                </p:cNvPr>
                <p:cNvSpPr txBox="1">
                  <a:spLocks noRot="1" noChangeAspect="1" noMove="1" noResize="1" noEditPoints="1" noAdjustHandles="1" noChangeArrowheads="1" noChangeShapeType="1" noTextEdit="1"/>
                </p:cNvSpPr>
                <p:nvPr/>
              </p:nvSpPr>
              <p:spPr>
                <a:xfrm>
                  <a:off x="1820037" y="5585910"/>
                  <a:ext cx="1761992" cy="738664"/>
                </a:xfrm>
                <a:prstGeom prst="rect">
                  <a:avLst/>
                </a:prstGeom>
                <a:blipFill>
                  <a:blip r:embed="rId14"/>
                  <a:stretch>
                    <a:fillRect/>
                  </a:stretch>
                </a:blipFill>
                <a:ln w="12700">
                  <a:noFill/>
                </a:ln>
              </p:spPr>
              <p:txBody>
                <a:bodyPr/>
                <a:lstStyle/>
                <a:p>
                  <a:r>
                    <a:rPr lang="en-US">
                      <a:noFill/>
                    </a:rPr>
                    <a:t> </a:t>
                  </a:r>
                </a:p>
              </p:txBody>
            </p:sp>
          </mc:Fallback>
        </mc:AlternateContent>
        <p:grpSp>
          <p:nvGrpSpPr>
            <p:cNvPr id="167" name="Group 166">
              <a:extLst>
                <a:ext uri="{FF2B5EF4-FFF2-40B4-BE49-F238E27FC236}">
                  <a16:creationId xmlns:a16="http://schemas.microsoft.com/office/drawing/2014/main" id="{8AA6D822-7CE2-4BC4-BA2F-05C41AB648BB}"/>
                </a:ext>
              </a:extLst>
            </p:cNvPr>
            <p:cNvGrpSpPr/>
            <p:nvPr/>
          </p:nvGrpSpPr>
          <p:grpSpPr>
            <a:xfrm rot="16200000">
              <a:off x="2537029" y="4875543"/>
              <a:ext cx="254942" cy="1029210"/>
              <a:chOff x="0" y="0"/>
              <a:chExt cx="401482" cy="1644099"/>
            </a:xfrm>
            <a:solidFill>
              <a:schemeClr val="accent6">
                <a:lumMod val="20000"/>
                <a:lumOff val="80000"/>
              </a:schemeClr>
            </a:solidFill>
          </p:grpSpPr>
          <p:sp>
            <p:nvSpPr>
              <p:cNvPr id="168" name="Rectangle: Rounded Corners 167">
                <a:extLst>
                  <a:ext uri="{FF2B5EF4-FFF2-40B4-BE49-F238E27FC236}">
                    <a16:creationId xmlns:a16="http://schemas.microsoft.com/office/drawing/2014/main" id="{717C84D3-173C-4951-A46B-0686D888B107}"/>
                  </a:ext>
                </a:extLst>
              </p:cNvPr>
              <p:cNvSpPr/>
              <p:nvPr/>
            </p:nvSpPr>
            <p:spPr>
              <a:xfrm>
                <a:off x="0" y="0"/>
                <a:ext cx="401482" cy="1644099"/>
              </a:xfrm>
              <a:prstGeom prst="roundRect">
                <a:avLst/>
              </a:prstGeom>
              <a:solidFill>
                <a:srgbClr val="C1D8F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9" name="Flowchart: Connector 168">
                <a:extLst>
                  <a:ext uri="{FF2B5EF4-FFF2-40B4-BE49-F238E27FC236}">
                    <a16:creationId xmlns:a16="http://schemas.microsoft.com/office/drawing/2014/main" id="{C5843BDF-0F22-43A3-B468-8320DA63190F}"/>
                  </a:ext>
                </a:extLst>
              </p:cNvPr>
              <p:cNvSpPr/>
              <p:nvPr/>
            </p:nvSpPr>
            <p:spPr>
              <a:xfrm>
                <a:off x="69078" y="100672"/>
                <a:ext cx="263328" cy="258621"/>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0" name="Flowchart: Connector 169">
                <a:extLst>
                  <a:ext uri="{FF2B5EF4-FFF2-40B4-BE49-F238E27FC236}">
                    <a16:creationId xmlns:a16="http://schemas.microsoft.com/office/drawing/2014/main" id="{B4663963-D48E-460C-947A-ADD9EDC7F345}"/>
                  </a:ext>
                </a:extLst>
              </p:cNvPr>
              <p:cNvSpPr/>
              <p:nvPr/>
            </p:nvSpPr>
            <p:spPr>
              <a:xfrm>
                <a:off x="154593" y="532225"/>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1" name="Flowchart: Connector 170">
                <a:extLst>
                  <a:ext uri="{FF2B5EF4-FFF2-40B4-BE49-F238E27FC236}">
                    <a16:creationId xmlns:a16="http://schemas.microsoft.com/office/drawing/2014/main" id="{2CE6CC3B-0209-4610-92AF-6B25604BEDC3}"/>
                  </a:ext>
                </a:extLst>
              </p:cNvPr>
              <p:cNvSpPr/>
              <p:nvPr/>
            </p:nvSpPr>
            <p:spPr>
              <a:xfrm>
                <a:off x="154594" y="785174"/>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2" name="Flowchart: Connector 171">
                <a:extLst>
                  <a:ext uri="{FF2B5EF4-FFF2-40B4-BE49-F238E27FC236}">
                    <a16:creationId xmlns:a16="http://schemas.microsoft.com/office/drawing/2014/main" id="{6F4A17BD-2434-42FB-832B-847B8EDD199F}"/>
                  </a:ext>
                </a:extLst>
              </p:cNvPr>
              <p:cNvSpPr/>
              <p:nvPr/>
            </p:nvSpPr>
            <p:spPr>
              <a:xfrm>
                <a:off x="154594" y="1035029"/>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3" name="Flowchart: Connector 172">
                <a:extLst>
                  <a:ext uri="{FF2B5EF4-FFF2-40B4-BE49-F238E27FC236}">
                    <a16:creationId xmlns:a16="http://schemas.microsoft.com/office/drawing/2014/main" id="{53871873-04AF-4AAE-A8C1-344E097B955A}"/>
                  </a:ext>
                </a:extLst>
              </p:cNvPr>
              <p:cNvSpPr/>
              <p:nvPr/>
            </p:nvSpPr>
            <p:spPr>
              <a:xfrm>
                <a:off x="69078" y="1297815"/>
                <a:ext cx="263328" cy="258621"/>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174" name="Group 173">
              <a:extLst>
                <a:ext uri="{FF2B5EF4-FFF2-40B4-BE49-F238E27FC236}">
                  <a16:creationId xmlns:a16="http://schemas.microsoft.com/office/drawing/2014/main" id="{25C9F2FE-55E1-44A0-B8B3-C909E4BC4507}"/>
                </a:ext>
              </a:extLst>
            </p:cNvPr>
            <p:cNvGrpSpPr/>
            <p:nvPr/>
          </p:nvGrpSpPr>
          <p:grpSpPr>
            <a:xfrm>
              <a:off x="2096295" y="4103184"/>
              <a:ext cx="1128457" cy="1147693"/>
              <a:chOff x="3911893" y="4110599"/>
              <a:chExt cx="1128457" cy="1147693"/>
            </a:xfrm>
          </p:grpSpPr>
          <p:grpSp>
            <p:nvGrpSpPr>
              <p:cNvPr id="175" name="Group 174">
                <a:extLst>
                  <a:ext uri="{FF2B5EF4-FFF2-40B4-BE49-F238E27FC236}">
                    <a16:creationId xmlns:a16="http://schemas.microsoft.com/office/drawing/2014/main" id="{9114AA95-8EFA-4EC6-B95A-6A54CA1AC3C1}"/>
                  </a:ext>
                </a:extLst>
              </p:cNvPr>
              <p:cNvGrpSpPr/>
              <p:nvPr/>
            </p:nvGrpSpPr>
            <p:grpSpPr>
              <a:xfrm rot="16200000">
                <a:off x="4336048" y="3686444"/>
                <a:ext cx="280147" cy="1128457"/>
                <a:chOff x="0" y="0"/>
                <a:chExt cx="401482" cy="1644099"/>
              </a:xfrm>
            </p:grpSpPr>
            <p:sp>
              <p:nvSpPr>
                <p:cNvPr id="181" name="Rectangle: Rounded Corners 180">
                  <a:extLst>
                    <a:ext uri="{FF2B5EF4-FFF2-40B4-BE49-F238E27FC236}">
                      <a16:creationId xmlns:a16="http://schemas.microsoft.com/office/drawing/2014/main" id="{9F781B3E-543E-4E0F-9911-2156966679A0}"/>
                    </a:ext>
                  </a:extLst>
                </p:cNvPr>
                <p:cNvSpPr/>
                <p:nvPr/>
              </p:nvSpPr>
              <p:spPr>
                <a:xfrm>
                  <a:off x="0" y="0"/>
                  <a:ext cx="401482" cy="1644099"/>
                </a:xfrm>
                <a:prstGeom prst="roundRect">
                  <a:avLst/>
                </a:prstGeom>
                <a:solidFill>
                  <a:srgbClr val="C1D8F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2" name="Flowchart: Connector 181">
                  <a:extLst>
                    <a:ext uri="{FF2B5EF4-FFF2-40B4-BE49-F238E27FC236}">
                      <a16:creationId xmlns:a16="http://schemas.microsoft.com/office/drawing/2014/main" id="{CE9223F9-308A-44F2-B3E1-5A956051054E}"/>
                    </a:ext>
                  </a:extLst>
                </p:cNvPr>
                <p:cNvSpPr/>
                <p:nvPr/>
              </p:nvSpPr>
              <p:spPr>
                <a:xfrm>
                  <a:off x="69079" y="100673"/>
                  <a:ext cx="263328" cy="258620"/>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3" name="Flowchart: Connector 182">
                  <a:extLst>
                    <a:ext uri="{FF2B5EF4-FFF2-40B4-BE49-F238E27FC236}">
                      <a16:creationId xmlns:a16="http://schemas.microsoft.com/office/drawing/2014/main" id="{B0970724-D819-41F0-AF72-F70E96954740}"/>
                    </a:ext>
                  </a:extLst>
                </p:cNvPr>
                <p:cNvSpPr/>
                <p:nvPr/>
              </p:nvSpPr>
              <p:spPr>
                <a:xfrm>
                  <a:off x="154593" y="532225"/>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4" name="Flowchart: Connector 183">
                  <a:extLst>
                    <a:ext uri="{FF2B5EF4-FFF2-40B4-BE49-F238E27FC236}">
                      <a16:creationId xmlns:a16="http://schemas.microsoft.com/office/drawing/2014/main" id="{18DECD80-3E9D-4054-BC69-47777CF75D74}"/>
                    </a:ext>
                  </a:extLst>
                </p:cNvPr>
                <p:cNvSpPr/>
                <p:nvPr/>
              </p:nvSpPr>
              <p:spPr>
                <a:xfrm>
                  <a:off x="154594" y="785174"/>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5" name="Flowchart: Connector 184">
                  <a:extLst>
                    <a:ext uri="{FF2B5EF4-FFF2-40B4-BE49-F238E27FC236}">
                      <a16:creationId xmlns:a16="http://schemas.microsoft.com/office/drawing/2014/main" id="{81CD0B61-C88A-45FE-8560-D80FEB7286FA}"/>
                    </a:ext>
                  </a:extLst>
                </p:cNvPr>
                <p:cNvSpPr/>
                <p:nvPr/>
              </p:nvSpPr>
              <p:spPr>
                <a:xfrm>
                  <a:off x="154594" y="1035029"/>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6" name="Flowchart: Connector 185">
                  <a:extLst>
                    <a:ext uri="{FF2B5EF4-FFF2-40B4-BE49-F238E27FC236}">
                      <a16:creationId xmlns:a16="http://schemas.microsoft.com/office/drawing/2014/main" id="{E9C7B981-5DDF-4812-AE00-F4E3A3E2886A}"/>
                    </a:ext>
                  </a:extLst>
                </p:cNvPr>
                <p:cNvSpPr/>
                <p:nvPr/>
              </p:nvSpPr>
              <p:spPr>
                <a:xfrm>
                  <a:off x="69078" y="1297815"/>
                  <a:ext cx="263328" cy="258620"/>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176" name="Group 175">
                <a:extLst>
                  <a:ext uri="{FF2B5EF4-FFF2-40B4-BE49-F238E27FC236}">
                    <a16:creationId xmlns:a16="http://schemas.microsoft.com/office/drawing/2014/main" id="{44E99589-9543-48F3-B506-0E5EE2764C83}"/>
                  </a:ext>
                </a:extLst>
              </p:cNvPr>
              <p:cNvGrpSpPr/>
              <p:nvPr/>
            </p:nvGrpSpPr>
            <p:grpSpPr>
              <a:xfrm>
                <a:off x="4101133" y="4386087"/>
                <a:ext cx="782112" cy="872205"/>
                <a:chOff x="4631" y="267843"/>
                <a:chExt cx="783162" cy="873109"/>
              </a:xfrm>
            </p:grpSpPr>
            <p:cxnSp>
              <p:nvCxnSpPr>
                <p:cNvPr id="177" name="Straight Arrow Connector 176">
                  <a:extLst>
                    <a:ext uri="{FF2B5EF4-FFF2-40B4-BE49-F238E27FC236}">
                      <a16:creationId xmlns:a16="http://schemas.microsoft.com/office/drawing/2014/main" id="{06418808-75BB-4ED2-863E-78ACAEA07C3D}"/>
                    </a:ext>
                  </a:extLst>
                </p:cNvPr>
                <p:cNvCxnSpPr>
                  <a:cxnSpLocks/>
                </p:cNvCxnSpPr>
                <p:nvPr/>
              </p:nvCxnSpPr>
              <p:spPr>
                <a:xfrm flipV="1">
                  <a:off x="394230" y="267843"/>
                  <a:ext cx="0" cy="873109"/>
                </a:xfrm>
                <a:prstGeom prst="straightConnector1">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78" name="Group 177">
                  <a:extLst>
                    <a:ext uri="{FF2B5EF4-FFF2-40B4-BE49-F238E27FC236}">
                      <a16:creationId xmlns:a16="http://schemas.microsoft.com/office/drawing/2014/main" id="{975582CC-9389-4D17-B958-A94056486646}"/>
                    </a:ext>
                  </a:extLst>
                </p:cNvPr>
                <p:cNvGrpSpPr/>
                <p:nvPr/>
              </p:nvGrpSpPr>
              <p:grpSpPr>
                <a:xfrm>
                  <a:off x="4631" y="496915"/>
                  <a:ext cx="783162" cy="446075"/>
                  <a:chOff x="5604" y="45207"/>
                  <a:chExt cx="948141" cy="446552"/>
                </a:xfrm>
              </p:grpSpPr>
              <p:sp>
                <p:nvSpPr>
                  <p:cNvPr id="179" name="Trapezoid 178">
                    <a:extLst>
                      <a:ext uri="{FF2B5EF4-FFF2-40B4-BE49-F238E27FC236}">
                        <a16:creationId xmlns:a16="http://schemas.microsoft.com/office/drawing/2014/main" id="{9130B0F8-A091-4E7A-9522-518618F7823D}"/>
                      </a:ext>
                    </a:extLst>
                  </p:cNvPr>
                  <p:cNvSpPr/>
                  <p:nvPr/>
                </p:nvSpPr>
                <p:spPr>
                  <a:xfrm>
                    <a:off x="5604" y="45207"/>
                    <a:ext cx="938331" cy="446552"/>
                  </a:xfrm>
                  <a:prstGeom prst="trapezoid">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80" name="TextBox 10">
                        <a:extLst>
                          <a:ext uri="{FF2B5EF4-FFF2-40B4-BE49-F238E27FC236}">
                            <a16:creationId xmlns:a16="http://schemas.microsoft.com/office/drawing/2014/main" id="{B9FA6648-8A01-45E2-B7E3-226F42476358}"/>
                          </a:ext>
                        </a:extLst>
                      </p:cNvPr>
                      <p:cNvSpPr txBox="1"/>
                      <p:nvPr/>
                    </p:nvSpPr>
                    <p:spPr>
                      <a:xfrm>
                        <a:off x="61998" y="100601"/>
                        <a:ext cx="891747" cy="308426"/>
                      </a:xfrm>
                      <a:prstGeom prst="rect">
                        <a:avLst/>
                      </a:prstGeom>
                      <a:noFill/>
                      <a:ln w="12700">
                        <a:noFill/>
                      </a:ln>
                    </p:spPr>
                    <p:txBody>
                      <a:bodyPr wrap="square" rtlCol="0">
                        <a:sp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400" i="1" kern="1200" smtClean="0">
                                      <a:solidFill>
                                        <a:srgbClr val="000000"/>
                                      </a:solidFill>
                                      <a:effectLst/>
                                      <a:latin typeface="Cambria Math" panose="02040503050406030204" pitchFamily="18" charset="0"/>
                                      <a:ea typeface="Times New Roman" panose="02020603050405020304" pitchFamily="18" charset="0"/>
                                    </a:rPr>
                                  </m:ctrlPr>
                                </m:sSubPr>
                                <m:e>
                                  <m:r>
                                    <a:rPr lang="en-US" sz="1400" i="1" kern="1200">
                                      <a:solidFill>
                                        <a:srgbClr val="000000"/>
                                      </a:solidFill>
                                      <a:effectLst/>
                                      <a:latin typeface="Cambria Math" panose="02040503050406030204" pitchFamily="18" charset="0"/>
                                      <a:ea typeface="Times New Roman" panose="02020603050405020304" pitchFamily="18" charset="0"/>
                                    </a:rPr>
                                    <m:t>𝐸𝑛𝑐</m:t>
                                  </m:r>
                                </m:e>
                                <m:sub>
                                  <m:r>
                                    <a:rPr lang="en-US" sz="1400" i="1" kern="1200">
                                      <a:solidFill>
                                        <a:srgbClr val="000000"/>
                                      </a:solidFill>
                                      <a:effectLst/>
                                      <a:latin typeface="Cambria Math" panose="02040503050406030204" pitchFamily="18" charset="0"/>
                                      <a:ea typeface="Times New Roman" panose="02020603050405020304" pitchFamily="18" charset="0"/>
                                    </a:rPr>
                                    <m:t>𝑠𝑟𝑐</m:t>
                                  </m:r>
                                </m:sub>
                              </m:sSub>
                            </m:oMath>
                          </m:oMathPara>
                        </a14:m>
                        <a:endParaRPr lang="en-US" sz="1200">
                          <a:effectLst/>
                          <a:latin typeface="Times New Roman" panose="02020603050405020304" pitchFamily="18" charset="0"/>
                          <a:ea typeface="Times New Roman" panose="02020603050405020304" pitchFamily="18" charset="0"/>
                        </a:endParaRPr>
                      </a:p>
                    </p:txBody>
                  </p:sp>
                </mc:Choice>
                <mc:Fallback xmlns="">
                  <p:sp>
                    <p:nvSpPr>
                      <p:cNvPr id="180" name="TextBox 10">
                        <a:extLst>
                          <a:ext uri="{FF2B5EF4-FFF2-40B4-BE49-F238E27FC236}">
                            <a16:creationId xmlns:a16="http://schemas.microsoft.com/office/drawing/2014/main" id="{B9FA6648-8A01-45E2-B7E3-226F42476358}"/>
                          </a:ext>
                        </a:extLst>
                      </p:cNvPr>
                      <p:cNvSpPr txBox="1">
                        <a:spLocks noRot="1" noChangeAspect="1" noMove="1" noResize="1" noEditPoints="1" noAdjustHandles="1" noChangeArrowheads="1" noChangeShapeType="1" noTextEdit="1"/>
                      </p:cNvSpPr>
                      <p:nvPr/>
                    </p:nvSpPr>
                    <p:spPr>
                      <a:xfrm>
                        <a:off x="61998" y="100601"/>
                        <a:ext cx="891747" cy="308426"/>
                      </a:xfrm>
                      <a:prstGeom prst="rect">
                        <a:avLst/>
                      </a:prstGeom>
                      <a:blipFill>
                        <a:blip r:embed="rId15"/>
                        <a:stretch>
                          <a:fillRect/>
                        </a:stretch>
                      </a:blipFill>
                      <a:ln w="12700">
                        <a:noFill/>
                      </a:ln>
                    </p:spPr>
                    <p:txBody>
                      <a:bodyPr/>
                      <a:lstStyle/>
                      <a:p>
                        <a:r>
                          <a:rPr lang="en-US">
                            <a:noFill/>
                          </a:rPr>
                          <a:t> </a:t>
                        </a:r>
                      </a:p>
                    </p:txBody>
                  </p:sp>
                </mc:Fallback>
              </mc:AlternateContent>
            </p:grpSp>
          </p:grpSp>
        </p:grpSp>
      </p:grpSp>
      <p:grpSp>
        <p:nvGrpSpPr>
          <p:cNvPr id="202" name="Group 201">
            <a:extLst>
              <a:ext uri="{FF2B5EF4-FFF2-40B4-BE49-F238E27FC236}">
                <a16:creationId xmlns:a16="http://schemas.microsoft.com/office/drawing/2014/main" id="{9ECED615-1D72-473A-A50E-CFB973B35AD3}"/>
              </a:ext>
            </a:extLst>
          </p:cNvPr>
          <p:cNvGrpSpPr/>
          <p:nvPr/>
        </p:nvGrpSpPr>
        <p:grpSpPr>
          <a:xfrm>
            <a:off x="6573413" y="1637222"/>
            <a:ext cx="2908161" cy="2084704"/>
            <a:chOff x="559446" y="2617278"/>
            <a:chExt cx="2908161" cy="2084704"/>
          </a:xfrm>
        </p:grpSpPr>
        <p:grpSp>
          <p:nvGrpSpPr>
            <p:cNvPr id="143" name="Group 142">
              <a:extLst>
                <a:ext uri="{FF2B5EF4-FFF2-40B4-BE49-F238E27FC236}">
                  <a16:creationId xmlns:a16="http://schemas.microsoft.com/office/drawing/2014/main" id="{959E1CBA-3227-4409-A35D-B9D84FA9C912}"/>
                </a:ext>
              </a:extLst>
            </p:cNvPr>
            <p:cNvGrpSpPr/>
            <p:nvPr/>
          </p:nvGrpSpPr>
          <p:grpSpPr>
            <a:xfrm>
              <a:off x="559446" y="2793603"/>
              <a:ext cx="2270837" cy="580917"/>
              <a:chOff x="1692394" y="2208101"/>
              <a:chExt cx="2270837" cy="580917"/>
            </a:xfrm>
          </p:grpSpPr>
          <p:grpSp>
            <p:nvGrpSpPr>
              <p:cNvPr id="99" name="Group 98">
                <a:extLst>
                  <a:ext uri="{FF2B5EF4-FFF2-40B4-BE49-F238E27FC236}">
                    <a16:creationId xmlns:a16="http://schemas.microsoft.com/office/drawing/2014/main" id="{F32F7640-0D2F-4F3F-BBEC-80DC1F31D79D}"/>
                  </a:ext>
                </a:extLst>
              </p:cNvPr>
              <p:cNvGrpSpPr/>
              <p:nvPr/>
            </p:nvGrpSpPr>
            <p:grpSpPr>
              <a:xfrm>
                <a:off x="1692394" y="2208101"/>
                <a:ext cx="1773907" cy="580917"/>
                <a:chOff x="554964" y="121558"/>
                <a:chExt cx="1775486" cy="581655"/>
              </a:xfrm>
            </p:grpSpPr>
            <p:cxnSp>
              <p:nvCxnSpPr>
                <p:cNvPr id="100" name="Straight Arrow Connector 99">
                  <a:extLst>
                    <a:ext uri="{FF2B5EF4-FFF2-40B4-BE49-F238E27FC236}">
                      <a16:creationId xmlns:a16="http://schemas.microsoft.com/office/drawing/2014/main" id="{7A3E95F5-6BD0-465E-BB2E-81277E76210F}"/>
                    </a:ext>
                  </a:extLst>
                </p:cNvPr>
                <p:cNvCxnSpPr/>
                <p:nvPr/>
              </p:nvCxnSpPr>
              <p:spPr>
                <a:xfrm>
                  <a:off x="1749922" y="398265"/>
                  <a:ext cx="580528"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101" name="Group 100">
                  <a:extLst>
                    <a:ext uri="{FF2B5EF4-FFF2-40B4-BE49-F238E27FC236}">
                      <a16:creationId xmlns:a16="http://schemas.microsoft.com/office/drawing/2014/main" id="{160D3B27-4A36-4431-8222-5DE83F469C94}"/>
                    </a:ext>
                  </a:extLst>
                </p:cNvPr>
                <p:cNvGrpSpPr/>
                <p:nvPr/>
              </p:nvGrpSpPr>
              <p:grpSpPr>
                <a:xfrm>
                  <a:off x="554964" y="121558"/>
                  <a:ext cx="1217000" cy="581655"/>
                  <a:chOff x="554964" y="121600"/>
                  <a:chExt cx="1217000" cy="581855"/>
                </a:xfrm>
              </p:grpSpPr>
              <p:sp>
                <p:nvSpPr>
                  <p:cNvPr id="102" name="Rectangle: Rounded Corners 101">
                    <a:extLst>
                      <a:ext uri="{FF2B5EF4-FFF2-40B4-BE49-F238E27FC236}">
                        <a16:creationId xmlns:a16="http://schemas.microsoft.com/office/drawing/2014/main" id="{9EED0A79-6B81-43A4-AE5A-32A63F453DAD}"/>
                      </a:ext>
                    </a:extLst>
                  </p:cNvPr>
                  <p:cNvSpPr/>
                  <p:nvPr/>
                </p:nvSpPr>
                <p:spPr>
                  <a:xfrm>
                    <a:off x="554964" y="121600"/>
                    <a:ext cx="1217000" cy="581855"/>
                  </a:xfrm>
                  <a:prstGeom prst="roundRect">
                    <a:avLst/>
                  </a:prstGeom>
                  <a:solidFill>
                    <a:srgbClr val="FFEAEA"/>
                  </a:solidFill>
                  <a:ln w="9525">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03" name="TextBox 10">
                        <a:extLst>
                          <a:ext uri="{FF2B5EF4-FFF2-40B4-BE49-F238E27FC236}">
                            <a16:creationId xmlns:a16="http://schemas.microsoft.com/office/drawing/2014/main" id="{048C65D8-AC2F-409E-A7A4-7F5E5D1629A3}"/>
                          </a:ext>
                        </a:extLst>
                      </p:cNvPr>
                      <p:cNvSpPr txBox="1"/>
                      <p:nvPr/>
                    </p:nvSpPr>
                    <p:spPr>
                      <a:xfrm>
                        <a:off x="580541" y="163930"/>
                        <a:ext cx="1141739" cy="536503"/>
                      </a:xfrm>
                      <a:prstGeom prst="rect">
                        <a:avLst/>
                      </a:prstGeom>
                      <a:noFill/>
                      <a:ln>
                        <a:noFill/>
                      </a:ln>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𝑚𝑖𝑠𝑚𝑎𝑡𝑐h𝑖𝑛𝑔</m:t>
                              </m:r>
                            </m:oMath>
                          </m:oMathPara>
                        </a14:m>
                        <a:endParaRPr lang="en-US" sz="14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 </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𝑑𝑎𝑡𝑎</m:t>
                            </m:r>
                          </m:oMath>
                        </a14:m>
                        <a:r>
                          <a:rPr lang="en-US" sz="1400">
                            <a:effectLst/>
                            <a:latin typeface="Times New Roman" panose="02020603050405020304" pitchFamily="18" charset="0"/>
                            <a:ea typeface="Times New Roman" panose="02020603050405020304" pitchFamily="18" charset="0"/>
                          </a:rPr>
                          <a:t> </a:t>
                        </a:r>
                      </a:p>
                    </p:txBody>
                  </p:sp>
                </mc:Choice>
                <mc:Fallback xmlns="">
                  <p:sp>
                    <p:nvSpPr>
                      <p:cNvPr id="103" name="TextBox 10">
                        <a:extLst>
                          <a:ext uri="{FF2B5EF4-FFF2-40B4-BE49-F238E27FC236}">
                            <a16:creationId xmlns:a16="http://schemas.microsoft.com/office/drawing/2014/main" id="{048C65D8-AC2F-409E-A7A4-7F5E5D1629A3}"/>
                          </a:ext>
                        </a:extLst>
                      </p:cNvPr>
                      <p:cNvSpPr txBox="1">
                        <a:spLocks noRot="1" noChangeAspect="1" noMove="1" noResize="1" noEditPoints="1" noAdjustHandles="1" noChangeArrowheads="1" noChangeShapeType="1" noTextEdit="1"/>
                      </p:cNvSpPr>
                      <p:nvPr/>
                    </p:nvSpPr>
                    <p:spPr>
                      <a:xfrm>
                        <a:off x="580541" y="163930"/>
                        <a:ext cx="1141739" cy="536503"/>
                      </a:xfrm>
                      <a:prstGeom prst="rect">
                        <a:avLst/>
                      </a:prstGeom>
                      <a:blipFill>
                        <a:blip r:embed="rId16"/>
                        <a:stretch>
                          <a:fillRect r="-6952"/>
                        </a:stretch>
                      </a:blipFill>
                      <a:ln>
                        <a:noFill/>
                      </a:ln>
                    </p:spPr>
                    <p:txBody>
                      <a:bodyPr/>
                      <a:lstStyle/>
                      <a:p>
                        <a:r>
                          <a:rPr lang="en-US">
                            <a:noFill/>
                          </a:rPr>
                          <a:t> </a:t>
                        </a:r>
                      </a:p>
                    </p:txBody>
                  </p:sp>
                </mc:Fallback>
              </mc:AlternateContent>
            </p:grpSp>
          </p:grpSp>
          <p:sp>
            <p:nvSpPr>
              <p:cNvPr id="4" name="Rectangle: Rounded Corners 3">
                <a:extLst>
                  <a:ext uri="{FF2B5EF4-FFF2-40B4-BE49-F238E27FC236}">
                    <a16:creationId xmlns:a16="http://schemas.microsoft.com/office/drawing/2014/main" id="{055C5082-61AD-4DDC-A3DE-909FD19BADC9}"/>
                  </a:ext>
                </a:extLst>
              </p:cNvPr>
              <p:cNvSpPr/>
              <p:nvPr/>
            </p:nvSpPr>
            <p:spPr>
              <a:xfrm>
                <a:off x="3473646" y="2266559"/>
                <a:ext cx="489585" cy="438150"/>
              </a:xfrm>
              <a:prstGeom prst="roundRect">
                <a:avLst/>
              </a:prstGeom>
              <a:solidFill>
                <a:srgbClr val="FFEAEA"/>
              </a:solidFill>
              <a:ln w="9525">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190" name="Group 189">
              <a:extLst>
                <a:ext uri="{FF2B5EF4-FFF2-40B4-BE49-F238E27FC236}">
                  <a16:creationId xmlns:a16="http://schemas.microsoft.com/office/drawing/2014/main" id="{3BAEFB83-4747-4D11-8A70-6540F8A548FB}"/>
                </a:ext>
              </a:extLst>
            </p:cNvPr>
            <p:cNvGrpSpPr/>
            <p:nvPr/>
          </p:nvGrpSpPr>
          <p:grpSpPr>
            <a:xfrm>
              <a:off x="2486160" y="2617278"/>
              <a:ext cx="981447" cy="2084704"/>
              <a:chOff x="4414081" y="2020180"/>
              <a:chExt cx="981447" cy="2084704"/>
            </a:xfrm>
          </p:grpSpPr>
          <p:cxnSp>
            <p:nvCxnSpPr>
              <p:cNvPr id="191" name="Straight Arrow Connector 190">
                <a:extLst>
                  <a:ext uri="{FF2B5EF4-FFF2-40B4-BE49-F238E27FC236}">
                    <a16:creationId xmlns:a16="http://schemas.microsoft.com/office/drawing/2014/main" id="{CCFE2BA9-1ACF-4820-A445-E7BBE4B189D1}"/>
                  </a:ext>
                </a:extLst>
              </p:cNvPr>
              <p:cNvCxnSpPr>
                <a:cxnSpLocks/>
              </p:cNvCxnSpPr>
              <p:nvPr/>
            </p:nvCxnSpPr>
            <p:spPr>
              <a:xfrm flipV="1">
                <a:off x="4414081" y="2023354"/>
                <a:ext cx="0" cy="2081530"/>
              </a:xfrm>
              <a:prstGeom prst="straightConnector1">
                <a:avLst/>
              </a:prstGeom>
              <a:ln w="1905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92" name="Group 191">
                <a:extLst>
                  <a:ext uri="{FF2B5EF4-FFF2-40B4-BE49-F238E27FC236}">
                    <a16:creationId xmlns:a16="http://schemas.microsoft.com/office/drawing/2014/main" id="{CC7B9EF3-7F4B-4651-9A0B-96D7B74B9412}"/>
                  </a:ext>
                </a:extLst>
              </p:cNvPr>
              <p:cNvGrpSpPr/>
              <p:nvPr/>
            </p:nvGrpSpPr>
            <p:grpSpPr>
              <a:xfrm>
                <a:off x="4612944" y="2020180"/>
                <a:ext cx="782584" cy="2084704"/>
                <a:chOff x="4612944" y="2020180"/>
                <a:chExt cx="782584" cy="2084704"/>
              </a:xfrm>
            </p:grpSpPr>
            <p:cxnSp>
              <p:nvCxnSpPr>
                <p:cNvPr id="193" name="Straight Arrow Connector 192">
                  <a:extLst>
                    <a:ext uri="{FF2B5EF4-FFF2-40B4-BE49-F238E27FC236}">
                      <a16:creationId xmlns:a16="http://schemas.microsoft.com/office/drawing/2014/main" id="{32A3EC00-542A-41C6-AB22-9116B4DC4567}"/>
                    </a:ext>
                  </a:extLst>
                </p:cNvPr>
                <p:cNvCxnSpPr>
                  <a:cxnSpLocks/>
                </p:cNvCxnSpPr>
                <p:nvPr/>
              </p:nvCxnSpPr>
              <p:spPr>
                <a:xfrm flipV="1">
                  <a:off x="4617916" y="2020180"/>
                  <a:ext cx="0" cy="94615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25594281-FB6A-47A7-9B20-91EF9A792D59}"/>
                    </a:ext>
                  </a:extLst>
                </p:cNvPr>
                <p:cNvCxnSpPr>
                  <a:cxnSpLocks/>
                </p:cNvCxnSpPr>
                <p:nvPr/>
              </p:nvCxnSpPr>
              <p:spPr>
                <a:xfrm flipH="1">
                  <a:off x="4612944" y="2966330"/>
                  <a:ext cx="782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A600B3E0-6048-4E72-96DA-10C5B3456523}"/>
                    </a:ext>
                  </a:extLst>
                </p:cNvPr>
                <p:cNvCxnSpPr>
                  <a:cxnSpLocks/>
                </p:cNvCxnSpPr>
                <p:nvPr/>
              </p:nvCxnSpPr>
              <p:spPr>
                <a:xfrm>
                  <a:off x="5390708" y="2957513"/>
                  <a:ext cx="0" cy="114737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sp>
        <p:nvSpPr>
          <p:cNvPr id="206" name="Title 205">
            <a:extLst>
              <a:ext uri="{FF2B5EF4-FFF2-40B4-BE49-F238E27FC236}">
                <a16:creationId xmlns:a16="http://schemas.microsoft.com/office/drawing/2014/main" id="{40854A76-320D-46DA-89A9-67627CBE71EF}"/>
              </a:ext>
            </a:extLst>
          </p:cNvPr>
          <p:cNvSpPr>
            <a:spLocks noGrp="1"/>
          </p:cNvSpPr>
          <p:nvPr>
            <p:ph type="title"/>
          </p:nvPr>
        </p:nvSpPr>
        <p:spPr>
          <a:xfrm>
            <a:off x="838200" y="89352"/>
            <a:ext cx="10515600" cy="854075"/>
          </a:xfrm>
        </p:spPr>
        <p:txBody>
          <a:bodyPr/>
          <a:lstStyle/>
          <a:p>
            <a:r>
              <a:rPr lang="en-US" dirty="0"/>
              <a:t>Adversarial </a:t>
            </a:r>
            <a:r>
              <a:rPr lang="en-US"/>
              <a:t>Generation Process</a:t>
            </a:r>
            <a:endParaRPr lang="en-US" dirty="0"/>
          </a:p>
        </p:txBody>
      </p:sp>
      <p:sp>
        <p:nvSpPr>
          <p:cNvPr id="208" name="TextBox 10">
            <a:extLst>
              <a:ext uri="{FF2B5EF4-FFF2-40B4-BE49-F238E27FC236}">
                <a16:creationId xmlns:a16="http://schemas.microsoft.com/office/drawing/2014/main" id="{069F1534-3DAA-4D30-A9E0-4543422AAB7E}"/>
              </a:ext>
            </a:extLst>
          </p:cNvPr>
          <p:cNvSpPr txBox="1"/>
          <p:nvPr/>
        </p:nvSpPr>
        <p:spPr>
          <a:xfrm>
            <a:off x="511688" y="1124628"/>
            <a:ext cx="5386192" cy="400110"/>
          </a:xfrm>
          <a:prstGeom prst="rect">
            <a:avLst/>
          </a:prstGeom>
          <a:noFill/>
        </p:spPr>
        <p:txBody>
          <a:bodyPr wrap="square" rtlCol="0">
            <a:spAutoFit/>
          </a:bodyPr>
          <a:lstStyle/>
          <a:p>
            <a:pPr algn="ctr"/>
            <a:r>
              <a:rPr lang="en-US" sz="2000"/>
              <a:t>Adversarial training using 3 types of inputs:</a:t>
            </a:r>
          </a:p>
        </p:txBody>
      </p:sp>
      <p:sp>
        <p:nvSpPr>
          <p:cNvPr id="209" name="TextBox 10">
            <a:extLst>
              <a:ext uri="{FF2B5EF4-FFF2-40B4-BE49-F238E27FC236}">
                <a16:creationId xmlns:a16="http://schemas.microsoft.com/office/drawing/2014/main" id="{400B4081-A4BB-4B4F-94D0-58394203C85B}"/>
              </a:ext>
            </a:extLst>
          </p:cNvPr>
          <p:cNvSpPr txBox="1"/>
          <p:nvPr/>
        </p:nvSpPr>
        <p:spPr>
          <a:xfrm>
            <a:off x="859776" y="1963413"/>
            <a:ext cx="1951843" cy="400110"/>
          </a:xfrm>
          <a:prstGeom prst="rect">
            <a:avLst/>
          </a:prstGeom>
          <a:noFill/>
        </p:spPr>
        <p:txBody>
          <a:bodyPr wrap="square" rtlCol="0">
            <a:spAutoFit/>
          </a:bodyPr>
          <a:lstStyle/>
          <a:p>
            <a:pPr algn="ctr"/>
            <a:r>
              <a:rPr lang="en-US" sz="2000">
                <a:solidFill>
                  <a:srgbClr val="0070C0"/>
                </a:solidFill>
              </a:rPr>
              <a:t>1. Matching data</a:t>
            </a:r>
          </a:p>
        </p:txBody>
      </p:sp>
      <p:sp>
        <p:nvSpPr>
          <p:cNvPr id="210" name="TextBox 10">
            <a:extLst>
              <a:ext uri="{FF2B5EF4-FFF2-40B4-BE49-F238E27FC236}">
                <a16:creationId xmlns:a16="http://schemas.microsoft.com/office/drawing/2014/main" id="{787FF696-2FE2-491B-9D90-9C1343B8A4D5}"/>
              </a:ext>
            </a:extLst>
          </p:cNvPr>
          <p:cNvSpPr txBox="1"/>
          <p:nvPr/>
        </p:nvSpPr>
        <p:spPr>
          <a:xfrm>
            <a:off x="788339" y="3406651"/>
            <a:ext cx="3321202" cy="400110"/>
          </a:xfrm>
          <a:prstGeom prst="rect">
            <a:avLst/>
          </a:prstGeom>
          <a:noFill/>
        </p:spPr>
        <p:txBody>
          <a:bodyPr wrap="square" rtlCol="0">
            <a:spAutoFit/>
          </a:bodyPr>
          <a:lstStyle/>
          <a:p>
            <a:pPr algn="ctr"/>
            <a:r>
              <a:rPr lang="en-US" sz="2000" dirty="0">
                <a:solidFill>
                  <a:srgbClr val="C00000"/>
                </a:solidFill>
              </a:rPr>
              <a:t>2. Synthetically mapped data</a:t>
            </a:r>
          </a:p>
        </p:txBody>
      </p:sp>
      <p:sp>
        <p:nvSpPr>
          <p:cNvPr id="211" name="TextBox 10">
            <a:extLst>
              <a:ext uri="{FF2B5EF4-FFF2-40B4-BE49-F238E27FC236}">
                <a16:creationId xmlns:a16="http://schemas.microsoft.com/office/drawing/2014/main" id="{AC385843-D31B-422D-958B-57EBE6B71600}"/>
              </a:ext>
            </a:extLst>
          </p:cNvPr>
          <p:cNvSpPr txBox="1"/>
          <p:nvPr/>
        </p:nvSpPr>
        <p:spPr>
          <a:xfrm>
            <a:off x="839100" y="5160721"/>
            <a:ext cx="2361732" cy="400110"/>
          </a:xfrm>
          <a:prstGeom prst="rect">
            <a:avLst/>
          </a:prstGeom>
          <a:noFill/>
        </p:spPr>
        <p:txBody>
          <a:bodyPr wrap="square" rtlCol="0">
            <a:spAutoFit/>
          </a:bodyPr>
          <a:lstStyle/>
          <a:p>
            <a:pPr algn="ctr"/>
            <a:r>
              <a:rPr lang="en-US" sz="2000">
                <a:solidFill>
                  <a:srgbClr val="C00000"/>
                </a:solidFill>
              </a:rPr>
              <a:t>3. Mismatching data</a:t>
            </a:r>
          </a:p>
        </p:txBody>
      </p:sp>
      <p:grpSp>
        <p:nvGrpSpPr>
          <p:cNvPr id="151" name="Group 150">
            <a:extLst>
              <a:ext uri="{FF2B5EF4-FFF2-40B4-BE49-F238E27FC236}">
                <a16:creationId xmlns:a16="http://schemas.microsoft.com/office/drawing/2014/main" id="{31C2DA55-535B-46C4-BCA8-D9FD7B0570D7}"/>
              </a:ext>
            </a:extLst>
          </p:cNvPr>
          <p:cNvGrpSpPr/>
          <p:nvPr/>
        </p:nvGrpSpPr>
        <p:grpSpPr>
          <a:xfrm>
            <a:off x="8532417" y="402207"/>
            <a:ext cx="1083488" cy="666605"/>
            <a:chOff x="6693038" y="826648"/>
            <a:chExt cx="1083488" cy="666605"/>
          </a:xfrm>
        </p:grpSpPr>
        <p:grpSp>
          <p:nvGrpSpPr>
            <p:cNvPr id="152" name="Group 151">
              <a:extLst>
                <a:ext uri="{FF2B5EF4-FFF2-40B4-BE49-F238E27FC236}">
                  <a16:creationId xmlns:a16="http://schemas.microsoft.com/office/drawing/2014/main" id="{3849D40E-BFA4-4252-A946-20199DDF92A6}"/>
                </a:ext>
              </a:extLst>
            </p:cNvPr>
            <p:cNvGrpSpPr/>
            <p:nvPr/>
          </p:nvGrpSpPr>
          <p:grpSpPr>
            <a:xfrm>
              <a:off x="6693038" y="826648"/>
              <a:ext cx="1083488" cy="360241"/>
              <a:chOff x="110852" y="-1590"/>
              <a:chExt cx="620838" cy="360677"/>
            </a:xfrm>
          </p:grpSpPr>
          <p:sp>
            <p:nvSpPr>
              <p:cNvPr id="161" name="Rectangle: Rounded Corners 160">
                <a:extLst>
                  <a:ext uri="{FF2B5EF4-FFF2-40B4-BE49-F238E27FC236}">
                    <a16:creationId xmlns:a16="http://schemas.microsoft.com/office/drawing/2014/main" id="{DF2A64A4-7AF2-44E7-9913-577FDA49EE46}"/>
                  </a:ext>
                </a:extLst>
              </p:cNvPr>
              <p:cNvSpPr/>
              <p:nvPr/>
            </p:nvSpPr>
            <p:spPr>
              <a:xfrm>
                <a:off x="132131" y="-1590"/>
                <a:ext cx="579833" cy="360677"/>
              </a:xfrm>
              <a:prstGeom prst="roundRect">
                <a:avLst/>
              </a:prstGeom>
              <a:solidFill>
                <a:srgbClr val="FFCCCC"/>
              </a:solidFill>
              <a:ln w="1905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62" name="TextBox 10">
                    <a:extLst>
                      <a:ext uri="{FF2B5EF4-FFF2-40B4-BE49-F238E27FC236}">
                        <a16:creationId xmlns:a16="http://schemas.microsoft.com/office/drawing/2014/main" id="{695553F9-71D7-4D6B-B887-A856638BD9B1}"/>
                      </a:ext>
                    </a:extLst>
                  </p:cNvPr>
                  <p:cNvSpPr txBox="1"/>
                  <p:nvPr/>
                </p:nvSpPr>
                <p:spPr>
                  <a:xfrm rot="10800000" flipV="1">
                    <a:off x="110852" y="52424"/>
                    <a:ext cx="620838" cy="207609"/>
                  </a:xfrm>
                  <a:prstGeom prst="rect">
                    <a:avLst/>
                  </a:prstGeom>
                  <a:noFill/>
                  <a:ln w="9525">
                    <a:no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14:m>
                      <m:oMathPara xmlns:m="http://schemas.openxmlformats.org/officeDocument/2006/math">
                        <m:oMathParaPr>
                          <m:jc m:val="centerGroup"/>
                        </m:oMathParaPr>
                        <m:oMath xmlns:m="http://schemas.openxmlformats.org/officeDocument/2006/math">
                          <m:r>
                            <a:rPr lang="en-US" sz="1400" i="1" smtClean="0">
                              <a:solidFill>
                                <a:srgbClr val="000000"/>
                              </a:solidFill>
                              <a:latin typeface="Cambria Math" panose="02040503050406030204" pitchFamily="18" charset="0"/>
                              <a:ea typeface="Times New Roman" panose="02020603050405020304" pitchFamily="18" charset="0"/>
                            </a:rPr>
                            <m:t>𝑢𝑛𝑚𝑎𝑝𝑝𝑖𝑛</m:t>
                          </m:r>
                          <m:r>
                            <a:rPr lang="en-US" sz="1400" b="0" i="1" smtClean="0">
                              <a:solidFill>
                                <a:srgbClr val="000000"/>
                              </a:solidFill>
                              <a:latin typeface="Cambria Math" panose="02040503050406030204" pitchFamily="18" charset="0"/>
                              <a:ea typeface="Times New Roman" panose="02020603050405020304" pitchFamily="18" charset="0"/>
                            </a:rPr>
                            <m:t>𝑔</m:t>
                          </m:r>
                        </m:oMath>
                      </m:oMathPara>
                    </a14:m>
                    <a:endParaRPr lang="en-US">
                      <a:solidFill>
                        <a:schemeClr val="tx1"/>
                      </a:solidFill>
                    </a:endParaRPr>
                  </a:p>
                </p:txBody>
              </p:sp>
            </mc:Choice>
            <mc:Fallback xmlns="">
              <p:sp>
                <p:nvSpPr>
                  <p:cNvPr id="128" name="TextBox 10">
                    <a:extLst>
                      <a:ext uri="{FF2B5EF4-FFF2-40B4-BE49-F238E27FC236}">
                        <a16:creationId xmlns:a16="http://schemas.microsoft.com/office/drawing/2014/main" id="{453ADD34-9E56-4E88-B1E8-3D6778E07B0D}"/>
                      </a:ext>
                    </a:extLst>
                  </p:cNvPr>
                  <p:cNvSpPr txBox="1">
                    <a:spLocks noRot="1" noChangeAspect="1" noMove="1" noResize="1" noEditPoints="1" noAdjustHandles="1" noChangeArrowheads="1" noChangeShapeType="1" noTextEdit="1"/>
                  </p:cNvSpPr>
                  <p:nvPr/>
                </p:nvSpPr>
                <p:spPr>
                  <a:xfrm rot="10800000" flipV="1">
                    <a:off x="110852" y="52424"/>
                    <a:ext cx="620838" cy="207609"/>
                  </a:xfrm>
                  <a:prstGeom prst="rect">
                    <a:avLst/>
                  </a:prstGeom>
                  <a:blipFill>
                    <a:blip r:embed="rId12"/>
                    <a:stretch>
                      <a:fillRect t="-2941" b="-35294"/>
                    </a:stretch>
                  </a:blipFill>
                  <a:ln w="9525">
                    <a:noFill/>
                    <a:prstDash val="lgDash"/>
                  </a:ln>
                </p:spPr>
                <p:txBody>
                  <a:bodyPr/>
                  <a:lstStyle/>
                  <a:p>
                    <a:r>
                      <a:rPr lang="en-US">
                        <a:noFill/>
                      </a:rPr>
                      <a:t> </a:t>
                    </a:r>
                  </a:p>
                </p:txBody>
              </p:sp>
            </mc:Fallback>
          </mc:AlternateContent>
        </p:grpSp>
        <p:sp>
          <p:nvSpPr>
            <p:cNvPr id="160" name="Arrow: Up 159">
              <a:extLst>
                <a:ext uri="{FF2B5EF4-FFF2-40B4-BE49-F238E27FC236}">
                  <a16:creationId xmlns:a16="http://schemas.microsoft.com/office/drawing/2014/main" id="{2DB9C323-5C51-4777-B71C-12F9411713E1}"/>
                </a:ext>
              </a:extLst>
            </p:cNvPr>
            <p:cNvSpPr/>
            <p:nvPr/>
          </p:nvSpPr>
          <p:spPr>
            <a:xfrm>
              <a:off x="7150163" y="1259890"/>
              <a:ext cx="169237" cy="233363"/>
            </a:xfrm>
            <a:prstGeom prst="upArrow">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4" name="Group 163">
            <a:extLst>
              <a:ext uri="{FF2B5EF4-FFF2-40B4-BE49-F238E27FC236}">
                <a16:creationId xmlns:a16="http://schemas.microsoft.com/office/drawing/2014/main" id="{7C8AE104-7BBB-43F6-97E0-58307BF479DA}"/>
              </a:ext>
            </a:extLst>
          </p:cNvPr>
          <p:cNvGrpSpPr/>
          <p:nvPr/>
        </p:nvGrpSpPr>
        <p:grpSpPr>
          <a:xfrm>
            <a:off x="8568858" y="401898"/>
            <a:ext cx="1011926" cy="664705"/>
            <a:chOff x="8553055" y="400961"/>
            <a:chExt cx="1011926" cy="664705"/>
          </a:xfrm>
        </p:grpSpPr>
        <p:grpSp>
          <p:nvGrpSpPr>
            <p:cNvPr id="165" name="Group 164">
              <a:extLst>
                <a:ext uri="{FF2B5EF4-FFF2-40B4-BE49-F238E27FC236}">
                  <a16:creationId xmlns:a16="http://schemas.microsoft.com/office/drawing/2014/main" id="{FB376C58-5EBB-4C37-AFA8-52E56A32504C}"/>
                </a:ext>
              </a:extLst>
            </p:cNvPr>
            <p:cNvGrpSpPr/>
            <p:nvPr/>
          </p:nvGrpSpPr>
          <p:grpSpPr>
            <a:xfrm>
              <a:off x="8553055" y="400961"/>
              <a:ext cx="1011926" cy="406212"/>
              <a:chOff x="132131" y="-1590"/>
              <a:chExt cx="579833" cy="406704"/>
            </a:xfrm>
          </p:grpSpPr>
          <p:sp>
            <p:nvSpPr>
              <p:cNvPr id="189" name="Rectangle: Rounded Corners 188">
                <a:extLst>
                  <a:ext uri="{FF2B5EF4-FFF2-40B4-BE49-F238E27FC236}">
                    <a16:creationId xmlns:a16="http://schemas.microsoft.com/office/drawing/2014/main" id="{FC259CD1-9258-4C1B-8549-26B17A831B89}"/>
                  </a:ext>
                </a:extLst>
              </p:cNvPr>
              <p:cNvSpPr/>
              <p:nvPr/>
            </p:nvSpPr>
            <p:spPr>
              <a:xfrm>
                <a:off x="132131" y="-1590"/>
                <a:ext cx="579833" cy="360677"/>
              </a:xfrm>
              <a:prstGeom prst="roundRect">
                <a:avLst/>
              </a:prstGeom>
              <a:solidFill>
                <a:schemeClr val="accent1">
                  <a:lumMod val="20000"/>
                  <a:lumOff val="80000"/>
                </a:schemeClr>
              </a:solidFill>
              <a:ln w="19050">
                <a:solidFill>
                  <a:srgbClr val="00206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96" name="TextBox 10">
                    <a:extLst>
                      <a:ext uri="{FF2B5EF4-FFF2-40B4-BE49-F238E27FC236}">
                        <a16:creationId xmlns:a16="http://schemas.microsoft.com/office/drawing/2014/main" id="{953D0C99-B0A7-46BC-A13B-8BD88DC0F044}"/>
                      </a:ext>
                    </a:extLst>
                  </p:cNvPr>
                  <p:cNvSpPr txBox="1"/>
                  <p:nvPr/>
                </p:nvSpPr>
                <p:spPr>
                  <a:xfrm rot="10800000" flipV="1">
                    <a:off x="172314" y="544"/>
                    <a:ext cx="513089" cy="404570"/>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smtClean="0">
                              <a:solidFill>
                                <a:srgbClr val="000000"/>
                              </a:solidFill>
                              <a:effectLst/>
                              <a:latin typeface="Cambria Math" panose="02040503050406030204" pitchFamily="18" charset="0"/>
                              <a:ea typeface="Times New Roman" panose="02020603050405020304" pitchFamily="18" charset="0"/>
                            </a:rPr>
                            <m:t>𝑚𝑎𝑝𝑝𝑖𝑛𝑔</m:t>
                          </m:r>
                        </m:oMath>
                      </m:oMathPara>
                    </a14:m>
                    <a:endParaRPr lang="en-US" sz="1400">
                      <a:effectLst/>
                      <a:latin typeface="Times New Roman" panose="02020603050405020304" pitchFamily="18" charset="0"/>
                      <a:ea typeface="Times New Roman" panose="02020603050405020304" pitchFamily="18" charset="0"/>
                    </a:endParaRPr>
                  </a:p>
                </p:txBody>
              </p:sp>
            </mc:Choice>
            <mc:Fallback xmlns="">
              <p:sp>
                <p:nvSpPr>
                  <p:cNvPr id="111" name="TextBox 10">
                    <a:extLst>
                      <a:ext uri="{FF2B5EF4-FFF2-40B4-BE49-F238E27FC236}">
                        <a16:creationId xmlns:a16="http://schemas.microsoft.com/office/drawing/2014/main" id="{410EFD51-F49A-454F-8AA3-FF9D01F21BDD}"/>
                      </a:ext>
                    </a:extLst>
                  </p:cNvPr>
                  <p:cNvSpPr txBox="1">
                    <a:spLocks noRot="1" noChangeAspect="1" noMove="1" noResize="1" noEditPoints="1" noAdjustHandles="1" noChangeArrowheads="1" noChangeShapeType="1" noTextEdit="1"/>
                  </p:cNvSpPr>
                  <p:nvPr/>
                </p:nvSpPr>
                <p:spPr>
                  <a:xfrm rot="10800000" flipV="1">
                    <a:off x="172314" y="544"/>
                    <a:ext cx="513089" cy="404570"/>
                  </a:xfrm>
                  <a:prstGeom prst="rect">
                    <a:avLst/>
                  </a:prstGeom>
                  <a:blipFill>
                    <a:blip r:embed="rId10"/>
                    <a:stretch>
                      <a:fillRect l="-2055"/>
                    </a:stretch>
                  </a:blipFill>
                </p:spPr>
                <p:txBody>
                  <a:bodyPr/>
                  <a:lstStyle/>
                  <a:p>
                    <a:r>
                      <a:rPr lang="en-US">
                        <a:noFill/>
                      </a:rPr>
                      <a:t> </a:t>
                    </a:r>
                  </a:p>
                </p:txBody>
              </p:sp>
            </mc:Fallback>
          </mc:AlternateContent>
        </p:grpSp>
        <p:sp>
          <p:nvSpPr>
            <p:cNvPr id="188" name="Arrow: Up 187">
              <a:extLst>
                <a:ext uri="{FF2B5EF4-FFF2-40B4-BE49-F238E27FC236}">
                  <a16:creationId xmlns:a16="http://schemas.microsoft.com/office/drawing/2014/main" id="{F20192DA-B6BE-4053-8D8E-6B47FB038E74}"/>
                </a:ext>
              </a:extLst>
            </p:cNvPr>
            <p:cNvSpPr/>
            <p:nvPr/>
          </p:nvSpPr>
          <p:spPr>
            <a:xfrm>
              <a:off x="8973439" y="832303"/>
              <a:ext cx="169237" cy="233363"/>
            </a:xfrm>
            <a:prstGeom prst="upArrow">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350E5981-5782-4B8A-A861-90A6AACCED9E}"/>
              </a:ext>
            </a:extLst>
          </p:cNvPr>
          <p:cNvGrpSpPr/>
          <p:nvPr/>
        </p:nvGrpSpPr>
        <p:grpSpPr>
          <a:xfrm>
            <a:off x="7032750" y="5943532"/>
            <a:ext cx="3215273" cy="462029"/>
            <a:chOff x="7032750" y="5943532"/>
            <a:chExt cx="3215273" cy="462029"/>
          </a:xfrm>
        </p:grpSpPr>
        <p:grpSp>
          <p:nvGrpSpPr>
            <p:cNvPr id="213" name="Group 212">
              <a:extLst>
                <a:ext uri="{FF2B5EF4-FFF2-40B4-BE49-F238E27FC236}">
                  <a16:creationId xmlns:a16="http://schemas.microsoft.com/office/drawing/2014/main" id="{2ADBD39F-4DDB-423A-9687-04B069FD4E8C}"/>
                </a:ext>
              </a:extLst>
            </p:cNvPr>
            <p:cNvGrpSpPr/>
            <p:nvPr/>
          </p:nvGrpSpPr>
          <p:grpSpPr>
            <a:xfrm>
              <a:off x="7032750" y="5943532"/>
              <a:ext cx="3215273" cy="462029"/>
              <a:chOff x="7032750" y="5943532"/>
              <a:chExt cx="3215273" cy="462029"/>
            </a:xfrm>
          </p:grpSpPr>
          <p:pic>
            <p:nvPicPr>
              <p:cNvPr id="219" name="Picture 4" descr="http://icons.iconarchive.com/icons/designbolts/free-male-avatars/icons-390.jpg">
                <a:extLst>
                  <a:ext uri="{FF2B5EF4-FFF2-40B4-BE49-F238E27FC236}">
                    <a16:creationId xmlns:a16="http://schemas.microsoft.com/office/drawing/2014/main" id="{C4D13359-C76B-4614-92F7-DABD34D0C1A3}"/>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r="69629" b="54358"/>
              <a:stretch/>
            </p:blipFill>
            <p:spPr bwMode="auto">
              <a:xfrm>
                <a:off x="7032750" y="5943532"/>
                <a:ext cx="461162" cy="462029"/>
              </a:xfrm>
              <a:prstGeom prst="rect">
                <a:avLst/>
              </a:prstGeom>
              <a:noFill/>
              <a:extLst>
                <a:ext uri="{909E8E84-426E-40DD-AFC4-6F175D3DCCD1}">
                  <a14:hiddenFill xmlns:a14="http://schemas.microsoft.com/office/drawing/2010/main">
                    <a:solidFill>
                      <a:srgbClr val="FFFFFF"/>
                    </a:solidFill>
                  </a14:hiddenFill>
                </a:ext>
              </a:extLst>
            </p:spPr>
          </p:pic>
          <p:pic>
            <p:nvPicPr>
              <p:cNvPr id="224" name="Picture 14" descr="Image result for right symbol">
                <a:extLst>
                  <a:ext uri="{FF2B5EF4-FFF2-40B4-BE49-F238E27FC236}">
                    <a16:creationId xmlns:a16="http://schemas.microsoft.com/office/drawing/2014/main" id="{5C9FBA12-2D4E-444B-A1CF-41E42478A5C6}"/>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8299" t="29665" r="51257" b="28251"/>
              <a:stretch/>
            </p:blipFill>
            <p:spPr bwMode="auto">
              <a:xfrm>
                <a:off x="8655332" y="6082708"/>
                <a:ext cx="176522" cy="183677"/>
              </a:xfrm>
              <a:prstGeom prst="rect">
                <a:avLst/>
              </a:prstGeom>
              <a:noFill/>
              <a:extLst>
                <a:ext uri="{909E8E84-426E-40DD-AFC4-6F175D3DCCD1}">
                  <a14:hiddenFill xmlns:a14="http://schemas.microsoft.com/office/drawing/2010/main">
                    <a:solidFill>
                      <a:srgbClr val="FFFFFF"/>
                    </a:solidFill>
                  </a14:hiddenFill>
                </a:ext>
              </a:extLst>
            </p:spPr>
          </p:pic>
          <p:pic>
            <p:nvPicPr>
              <p:cNvPr id="225" name="Picture 14" descr="Image result for right symbol">
                <a:extLst>
                  <a:ext uri="{FF2B5EF4-FFF2-40B4-BE49-F238E27FC236}">
                    <a16:creationId xmlns:a16="http://schemas.microsoft.com/office/drawing/2014/main" id="{2FAC7122-A6EF-4BE0-8601-5FA7F8714995}"/>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8299" t="29665" r="51257" b="28251"/>
              <a:stretch/>
            </p:blipFill>
            <p:spPr bwMode="auto">
              <a:xfrm>
                <a:off x="10071501" y="6082708"/>
                <a:ext cx="176522" cy="183677"/>
              </a:xfrm>
              <a:prstGeom prst="rect">
                <a:avLst/>
              </a:prstGeom>
              <a:noFill/>
              <a:extLst>
                <a:ext uri="{909E8E84-426E-40DD-AFC4-6F175D3DCCD1}">
                  <a14:hiddenFill xmlns:a14="http://schemas.microsoft.com/office/drawing/2010/main">
                    <a:solidFill>
                      <a:srgbClr val="FFFFFF"/>
                    </a:solidFill>
                  </a14:hiddenFill>
                </a:ext>
              </a:extLst>
            </p:spPr>
          </p:pic>
        </p:grpSp>
        <p:pic>
          <p:nvPicPr>
            <p:cNvPr id="197" name="Picture 2" descr="Image result for twitter and youtube logos">
              <a:extLst>
                <a:ext uri="{FF2B5EF4-FFF2-40B4-BE49-F238E27FC236}">
                  <a16:creationId xmlns:a16="http://schemas.microsoft.com/office/drawing/2014/main" id="{336610F6-CD7F-4237-9F0B-57D6C86550E6}"/>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34712" r="34445"/>
            <a:stretch/>
          </p:blipFill>
          <p:spPr bwMode="auto">
            <a:xfrm>
              <a:off x="8298937" y="6026810"/>
              <a:ext cx="307861" cy="274492"/>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198" name="Picture 2" descr="Image result for twitter and youtube logos">
              <a:extLst>
                <a:ext uri="{FF2B5EF4-FFF2-40B4-BE49-F238E27FC236}">
                  <a16:creationId xmlns:a16="http://schemas.microsoft.com/office/drawing/2014/main" id="{F63924DE-2CFE-4F4C-8C4D-760ACF0075FC}"/>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71010" t="-1745" r="-1853" b="-1034"/>
            <a:stretch/>
          </p:blipFill>
          <p:spPr bwMode="auto">
            <a:xfrm>
              <a:off x="9725396" y="6026810"/>
              <a:ext cx="299532" cy="274492"/>
            </a:xfrm>
            <a:prstGeom prst="rect">
              <a:avLst/>
            </a:prstGeom>
            <a:ln>
              <a:noFill/>
            </a:ln>
            <a:effectLst/>
            <a:extLst>
              <a:ext uri="{909E8E84-426E-40DD-AFC4-6F175D3DCCD1}">
                <a14:hiddenFill xmlns:a14="http://schemas.microsoft.com/office/drawing/2010/main">
                  <a:solidFill>
                    <a:srgbClr val="FFFFFF"/>
                  </a:solidFill>
                </a14:hiddenFill>
              </a:ext>
            </a:extLst>
          </p:spPr>
        </p:pic>
      </p:grpSp>
      <p:grpSp>
        <p:nvGrpSpPr>
          <p:cNvPr id="23" name="Group 22">
            <a:extLst>
              <a:ext uri="{FF2B5EF4-FFF2-40B4-BE49-F238E27FC236}">
                <a16:creationId xmlns:a16="http://schemas.microsoft.com/office/drawing/2014/main" id="{181BFA10-9F4F-4310-9ED8-6242AFB6BDE1}"/>
              </a:ext>
            </a:extLst>
          </p:cNvPr>
          <p:cNvGrpSpPr/>
          <p:nvPr/>
        </p:nvGrpSpPr>
        <p:grpSpPr>
          <a:xfrm>
            <a:off x="8301753" y="5910181"/>
            <a:ext cx="3155336" cy="462029"/>
            <a:chOff x="8301753" y="5910181"/>
            <a:chExt cx="3155336" cy="462029"/>
          </a:xfrm>
        </p:grpSpPr>
        <p:pic>
          <p:nvPicPr>
            <p:cNvPr id="199" name="Picture 14" descr="Image result for right symbol">
              <a:extLst>
                <a:ext uri="{FF2B5EF4-FFF2-40B4-BE49-F238E27FC236}">
                  <a16:creationId xmlns:a16="http://schemas.microsoft.com/office/drawing/2014/main" id="{6A4F08AB-792F-4F8C-83A7-7F90EBDE7B94}"/>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50000" t="28301" r="7205" b="29615"/>
            <a:stretch/>
          </p:blipFill>
          <p:spPr bwMode="auto">
            <a:xfrm>
              <a:off x="8654884" y="6072577"/>
              <a:ext cx="186785" cy="183677"/>
            </a:xfrm>
            <a:prstGeom prst="rect">
              <a:avLst/>
            </a:prstGeom>
            <a:noFill/>
            <a:extLst>
              <a:ext uri="{909E8E84-426E-40DD-AFC4-6F175D3DCCD1}">
                <a14:hiddenFill xmlns:a14="http://schemas.microsoft.com/office/drawing/2010/main">
                  <a:solidFill>
                    <a:srgbClr val="FFFFFF"/>
                  </a:solidFill>
                </a14:hiddenFill>
              </a:ext>
            </a:extLst>
          </p:spPr>
        </p:pic>
        <p:pic>
          <p:nvPicPr>
            <p:cNvPr id="200" name="Picture 2" descr="Image result for twitter and youtube logos">
              <a:extLst>
                <a:ext uri="{FF2B5EF4-FFF2-40B4-BE49-F238E27FC236}">
                  <a16:creationId xmlns:a16="http://schemas.microsoft.com/office/drawing/2014/main" id="{8BE3879A-9C33-407A-B977-4CDC80615E4F}"/>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34712" r="34445"/>
            <a:stretch/>
          </p:blipFill>
          <p:spPr bwMode="auto">
            <a:xfrm>
              <a:off x="8301753" y="6029679"/>
              <a:ext cx="307861" cy="274492"/>
            </a:xfrm>
            <a:prstGeom prst="rect">
              <a:avLst/>
            </a:prstGeom>
            <a:ln>
              <a:noFill/>
            </a:ln>
            <a:effectLst/>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46BE270C-0E0A-432D-9084-407E8AE05223}"/>
                </a:ext>
              </a:extLst>
            </p:cNvPr>
            <p:cNvGrpSpPr/>
            <p:nvPr/>
          </p:nvGrpSpPr>
          <p:grpSpPr>
            <a:xfrm>
              <a:off x="9725396" y="5910181"/>
              <a:ext cx="1731693" cy="462029"/>
              <a:chOff x="9733016" y="5905430"/>
              <a:chExt cx="1731693" cy="462029"/>
            </a:xfrm>
          </p:grpSpPr>
          <p:grpSp>
            <p:nvGrpSpPr>
              <p:cNvPr id="214" name="Group 213">
                <a:extLst>
                  <a:ext uri="{FF2B5EF4-FFF2-40B4-BE49-F238E27FC236}">
                    <a16:creationId xmlns:a16="http://schemas.microsoft.com/office/drawing/2014/main" id="{3845304B-AD64-4E04-A037-DBF4113B0D67}"/>
                  </a:ext>
                </a:extLst>
              </p:cNvPr>
              <p:cNvGrpSpPr/>
              <p:nvPr/>
            </p:nvGrpSpPr>
            <p:grpSpPr>
              <a:xfrm>
                <a:off x="10071501" y="5905430"/>
                <a:ext cx="1393208" cy="462029"/>
                <a:chOff x="9912848" y="5869471"/>
                <a:chExt cx="1393208" cy="462029"/>
              </a:xfrm>
            </p:grpSpPr>
            <p:pic>
              <p:nvPicPr>
                <p:cNvPr id="217" name="Picture 4" descr="http://icons.iconarchive.com/icons/designbolts/free-male-avatars/icons-390.jpg">
                  <a:extLst>
                    <a:ext uri="{FF2B5EF4-FFF2-40B4-BE49-F238E27FC236}">
                      <a16:creationId xmlns:a16="http://schemas.microsoft.com/office/drawing/2014/main" id="{A03247D2-B5EF-4786-8FB6-56D2EFA5B334}"/>
                    </a:ext>
                  </a:extLst>
                </p:cNvPr>
                <p:cNvPicPr>
                  <a:picLocks noChangeAspect="1" noChangeArrowheads="1"/>
                </p:cNvPicPr>
                <p:nvPr/>
              </p:nvPicPr>
              <p:blipFill rotWithShape="1">
                <a:blip r:embed="rId20">
                  <a:grayscl/>
                  <a:extLst>
                    <a:ext uri="{28A0092B-C50C-407E-A947-70E740481C1C}">
                      <a14:useLocalDpi xmlns:a14="http://schemas.microsoft.com/office/drawing/2010/main" val="0"/>
                    </a:ext>
                  </a:extLst>
                </a:blip>
                <a:srcRect r="69629" b="54358"/>
                <a:stretch/>
              </p:blipFill>
              <p:spPr bwMode="auto">
                <a:xfrm>
                  <a:off x="10844894" y="5869471"/>
                  <a:ext cx="461162" cy="462029"/>
                </a:xfrm>
                <a:prstGeom prst="rect">
                  <a:avLst/>
                </a:prstGeom>
                <a:noFill/>
                <a:extLst>
                  <a:ext uri="{909E8E84-426E-40DD-AFC4-6F175D3DCCD1}">
                    <a14:hiddenFill xmlns:a14="http://schemas.microsoft.com/office/drawing/2010/main">
                      <a:solidFill>
                        <a:srgbClr val="FFFFFF"/>
                      </a:solidFill>
                    </a14:hiddenFill>
                  </a:ext>
                </a:extLst>
              </p:spPr>
            </p:pic>
            <p:pic>
              <p:nvPicPr>
                <p:cNvPr id="227" name="Picture 14" descr="Image result for right symbol">
                  <a:extLst>
                    <a:ext uri="{FF2B5EF4-FFF2-40B4-BE49-F238E27FC236}">
                      <a16:creationId xmlns:a16="http://schemas.microsoft.com/office/drawing/2014/main" id="{078F26BE-B179-43A0-A9EF-DBE69C8F293C}"/>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8299" t="29665" r="51257" b="28251"/>
                <a:stretch/>
              </p:blipFill>
              <p:spPr bwMode="auto">
                <a:xfrm>
                  <a:off x="9912848" y="6046747"/>
                  <a:ext cx="176522" cy="183677"/>
                </a:xfrm>
                <a:prstGeom prst="rect">
                  <a:avLst/>
                </a:prstGeom>
                <a:noFill/>
                <a:extLst>
                  <a:ext uri="{909E8E84-426E-40DD-AFC4-6F175D3DCCD1}">
                    <a14:hiddenFill xmlns:a14="http://schemas.microsoft.com/office/drawing/2010/main">
                      <a:solidFill>
                        <a:srgbClr val="FFFFFF"/>
                      </a:solidFill>
                    </a14:hiddenFill>
                  </a:ext>
                </a:extLst>
              </p:spPr>
            </p:pic>
          </p:grpSp>
          <p:pic>
            <p:nvPicPr>
              <p:cNvPr id="203" name="Picture 2" descr="Image result for twitter and youtube logos">
                <a:extLst>
                  <a:ext uri="{FF2B5EF4-FFF2-40B4-BE49-F238E27FC236}">
                    <a16:creationId xmlns:a16="http://schemas.microsoft.com/office/drawing/2014/main" id="{F4A97493-F7C6-46AD-A938-99FC42C3A8AC}"/>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71010" t="-1745" r="-1853" b="-1034"/>
              <a:stretch/>
            </p:blipFill>
            <p:spPr bwMode="auto">
              <a:xfrm>
                <a:off x="9733016" y="6024205"/>
                <a:ext cx="299532" cy="274492"/>
              </a:xfrm>
              <a:prstGeom prst="rect">
                <a:avLst/>
              </a:prstGeom>
              <a:ln>
                <a:noFill/>
              </a:ln>
              <a:effectLst/>
              <a:extLst>
                <a:ext uri="{909E8E84-426E-40DD-AFC4-6F175D3DCCD1}">
                  <a14:hiddenFill xmlns:a14="http://schemas.microsoft.com/office/drawing/2010/main">
                    <a:solidFill>
                      <a:srgbClr val="FFFFFF"/>
                    </a:solidFill>
                  </a14:hiddenFill>
                </a:ext>
              </a:extLst>
            </p:spPr>
          </p:pic>
        </p:grpSp>
      </p:grpSp>
      <p:grpSp>
        <p:nvGrpSpPr>
          <p:cNvPr id="24" name="Group 23">
            <a:extLst>
              <a:ext uri="{FF2B5EF4-FFF2-40B4-BE49-F238E27FC236}">
                <a16:creationId xmlns:a16="http://schemas.microsoft.com/office/drawing/2014/main" id="{B8D258B8-7747-4AF5-983F-78AEF09C501D}"/>
              </a:ext>
            </a:extLst>
          </p:cNvPr>
          <p:cNvGrpSpPr/>
          <p:nvPr/>
        </p:nvGrpSpPr>
        <p:grpSpPr>
          <a:xfrm>
            <a:off x="8254406" y="6029629"/>
            <a:ext cx="1837971" cy="756649"/>
            <a:chOff x="5115264" y="4176264"/>
            <a:chExt cx="1837971" cy="756649"/>
          </a:xfrm>
        </p:grpSpPr>
        <p:grpSp>
          <p:nvGrpSpPr>
            <p:cNvPr id="215" name="Group 214">
              <a:extLst>
                <a:ext uri="{FF2B5EF4-FFF2-40B4-BE49-F238E27FC236}">
                  <a16:creationId xmlns:a16="http://schemas.microsoft.com/office/drawing/2014/main" id="{EAD890C1-4943-47D5-A4EC-5B18548F3268}"/>
                </a:ext>
              </a:extLst>
            </p:cNvPr>
            <p:cNvGrpSpPr/>
            <p:nvPr/>
          </p:nvGrpSpPr>
          <p:grpSpPr>
            <a:xfrm>
              <a:off x="5115264" y="4463667"/>
              <a:ext cx="1837971" cy="469246"/>
              <a:chOff x="8371320" y="5912905"/>
              <a:chExt cx="1837971" cy="469246"/>
            </a:xfrm>
          </p:grpSpPr>
          <p:pic>
            <p:nvPicPr>
              <p:cNvPr id="218" name="Picture 6" descr="http://icons.iconarchive.com/icons/designbolts/free-male-avatars/icons-390.jpg">
                <a:extLst>
                  <a:ext uri="{FF2B5EF4-FFF2-40B4-BE49-F238E27FC236}">
                    <a16:creationId xmlns:a16="http://schemas.microsoft.com/office/drawing/2014/main" id="{D1316CB6-E4EE-494F-ABE3-028104C79CBE}"/>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l="69622" r="3850" b="54358"/>
              <a:stretch/>
            </p:blipFill>
            <p:spPr bwMode="auto">
              <a:xfrm>
                <a:off x="8371320" y="5912905"/>
                <a:ext cx="409109" cy="469246"/>
              </a:xfrm>
              <a:prstGeom prst="rect">
                <a:avLst/>
              </a:prstGeom>
              <a:noFill/>
              <a:extLst>
                <a:ext uri="{909E8E84-426E-40DD-AFC4-6F175D3DCCD1}">
                  <a14:hiddenFill xmlns:a14="http://schemas.microsoft.com/office/drawing/2010/main">
                    <a:solidFill>
                      <a:srgbClr val="FFFFFF"/>
                    </a:solidFill>
                  </a14:hiddenFill>
                </a:ext>
              </a:extLst>
            </p:spPr>
          </p:pic>
          <p:pic>
            <p:nvPicPr>
              <p:cNvPr id="229" name="Picture 4" descr="http://icons.iconarchive.com/icons/designbolts/free-male-avatars/icons-390.jpg">
                <a:extLst>
                  <a:ext uri="{FF2B5EF4-FFF2-40B4-BE49-F238E27FC236}">
                    <a16:creationId xmlns:a16="http://schemas.microsoft.com/office/drawing/2014/main" id="{55287B9B-44A0-44A9-862C-25DAC3B70EBB}"/>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r="69629" b="54358"/>
              <a:stretch/>
            </p:blipFill>
            <p:spPr bwMode="auto">
              <a:xfrm>
                <a:off x="9748129" y="5916514"/>
                <a:ext cx="461162" cy="462029"/>
              </a:xfrm>
              <a:prstGeom prst="rect">
                <a:avLst/>
              </a:prstGeom>
              <a:noFill/>
              <a:extLst>
                <a:ext uri="{909E8E84-426E-40DD-AFC4-6F175D3DCCD1}">
                  <a14:hiddenFill xmlns:a14="http://schemas.microsoft.com/office/drawing/2010/main">
                    <a:solidFill>
                      <a:srgbClr val="FFFFFF"/>
                    </a:solidFill>
                  </a14:hiddenFill>
                </a:ext>
              </a:extLst>
            </p:spPr>
          </p:pic>
        </p:grpSp>
        <p:pic>
          <p:nvPicPr>
            <p:cNvPr id="201" name="Picture 2" descr="Image result for twitter and youtube logos">
              <a:extLst>
                <a:ext uri="{FF2B5EF4-FFF2-40B4-BE49-F238E27FC236}">
                  <a16:creationId xmlns:a16="http://schemas.microsoft.com/office/drawing/2014/main" id="{C45C42DD-64A8-4AD3-BFE5-69B4C87BA730}"/>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71010" t="-1745" r="-1853" b="-1034"/>
            <a:stretch/>
          </p:blipFill>
          <p:spPr bwMode="auto">
            <a:xfrm>
              <a:off x="6572888" y="4176264"/>
              <a:ext cx="299532" cy="274492"/>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204" name="Picture 2" descr="Image result for twitter and youtube logos">
              <a:extLst>
                <a:ext uri="{FF2B5EF4-FFF2-40B4-BE49-F238E27FC236}">
                  <a16:creationId xmlns:a16="http://schemas.microsoft.com/office/drawing/2014/main" id="{A7554246-A3DF-48F0-8EB1-E663F67EADC0}"/>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34712" r="34445"/>
            <a:stretch/>
          </p:blipFill>
          <p:spPr bwMode="auto">
            <a:xfrm>
              <a:off x="5165888" y="4176264"/>
              <a:ext cx="307861" cy="274492"/>
            </a:xfrm>
            <a:prstGeom prst="rect">
              <a:avLst/>
            </a:prstGeom>
            <a:ln>
              <a:noFill/>
            </a:ln>
            <a:effectLst/>
            <a:extLst>
              <a:ext uri="{909E8E84-426E-40DD-AFC4-6F175D3DCCD1}">
                <a14:hiddenFill xmlns:a14="http://schemas.microsoft.com/office/drawing/2010/main">
                  <a:solidFill>
                    <a:srgbClr val="FFFFFF"/>
                  </a:solidFill>
                </a14:hiddenFill>
              </a:ext>
            </a:extLst>
          </p:spPr>
        </p:pic>
      </p:grpSp>
      <p:sp>
        <p:nvSpPr>
          <p:cNvPr id="7" name="Slide Number Placeholder 6">
            <a:extLst>
              <a:ext uri="{FF2B5EF4-FFF2-40B4-BE49-F238E27FC236}">
                <a16:creationId xmlns:a16="http://schemas.microsoft.com/office/drawing/2014/main" id="{CE583B2B-EC34-4182-AB43-6369FD75383B}"/>
              </a:ext>
            </a:extLst>
          </p:cNvPr>
          <p:cNvSpPr>
            <a:spLocks noGrp="1"/>
          </p:cNvSpPr>
          <p:nvPr>
            <p:ph type="sldNum" sz="quarter" idx="12"/>
          </p:nvPr>
        </p:nvSpPr>
        <p:spPr/>
        <p:txBody>
          <a:bodyPr/>
          <a:lstStyle/>
          <a:p>
            <a:fld id="{B1E47185-3E2A-46B7-BFBE-75BAE8CB2AB3}" type="slidenum">
              <a:rPr lang="en-US" smtClean="0"/>
              <a:t>30</a:t>
            </a:fld>
            <a:endParaRPr lang="en-US" dirty="0"/>
          </a:p>
        </p:txBody>
      </p:sp>
    </p:spTree>
    <p:extLst>
      <p:ext uri="{BB962C8B-B14F-4D97-AF65-F5344CB8AC3E}">
        <p14:creationId xmlns:p14="http://schemas.microsoft.com/office/powerpoint/2010/main" val="269683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18"/>
                                        </p:tgtEl>
                                        <p:attrNameLst>
                                          <p:attrName>style.visibility</p:attrName>
                                        </p:attrNameLst>
                                      </p:cBhvr>
                                      <p:to>
                                        <p:strVal val="visible"/>
                                      </p:to>
                                    </p:set>
                                    <p:animEffect transition="in" filter="wipe(down)">
                                      <p:cBhvr>
                                        <p:cTn id="20" dur="500"/>
                                        <p:tgtEl>
                                          <p:spTgt spid="118"/>
                                        </p:tgtEl>
                                      </p:cBhvr>
                                    </p:animEffect>
                                  </p:childTnLst>
                                </p:cTn>
                              </p:par>
                              <p:par>
                                <p:cTn id="21" presetID="22" presetClass="entr" presetSubtype="4" fill="hold" nodeType="withEffect">
                                  <p:stCondLst>
                                    <p:cond delay="0"/>
                                  </p:stCondLst>
                                  <p:childTnLst>
                                    <p:set>
                                      <p:cBhvr>
                                        <p:cTn id="22" dur="1" fill="hold">
                                          <p:stCondLst>
                                            <p:cond delay="0"/>
                                          </p:stCondLst>
                                        </p:cTn>
                                        <p:tgtEl>
                                          <p:spTgt spid="135"/>
                                        </p:tgtEl>
                                        <p:attrNameLst>
                                          <p:attrName>style.visibility</p:attrName>
                                        </p:attrNameLst>
                                      </p:cBhvr>
                                      <p:to>
                                        <p:strVal val="visible"/>
                                      </p:to>
                                    </p:set>
                                    <p:animEffect transition="in" filter="wipe(down)">
                                      <p:cBhvr>
                                        <p:cTn id="23" dur="500"/>
                                        <p:tgtEl>
                                          <p:spTgt spid="13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163"/>
                                        </p:tgtEl>
                                        <p:attrNameLst>
                                          <p:attrName>style.visibility</p:attrName>
                                        </p:attrNameLst>
                                      </p:cBhvr>
                                      <p:to>
                                        <p:strVal val="visible"/>
                                      </p:to>
                                    </p:set>
                                    <p:animEffect transition="in" filter="wipe(down)">
                                      <p:cBhvr>
                                        <p:cTn id="28" dur="500"/>
                                        <p:tgtEl>
                                          <p:spTgt spid="163"/>
                                        </p:tgtEl>
                                      </p:cBhvr>
                                    </p:animEffect>
                                  </p:childTnLst>
                                </p:cTn>
                              </p:par>
                              <p:par>
                                <p:cTn id="29" presetID="22" presetClass="entr" presetSubtype="4" fill="hold" nodeType="withEffect">
                                  <p:stCondLst>
                                    <p:cond delay="0"/>
                                  </p:stCondLst>
                                  <p:childTnLst>
                                    <p:set>
                                      <p:cBhvr>
                                        <p:cTn id="30" dur="1" fill="hold">
                                          <p:stCondLst>
                                            <p:cond delay="0"/>
                                          </p:stCondLst>
                                        </p:cTn>
                                        <p:tgtEl>
                                          <p:spTgt spid="139"/>
                                        </p:tgtEl>
                                        <p:attrNameLst>
                                          <p:attrName>style.visibility</p:attrName>
                                        </p:attrNameLst>
                                      </p:cBhvr>
                                      <p:to>
                                        <p:strVal val="visible"/>
                                      </p:to>
                                    </p:set>
                                    <p:animEffect transition="in" filter="wipe(down)">
                                      <p:cBhvr>
                                        <p:cTn id="31" dur="500"/>
                                        <p:tgtEl>
                                          <p:spTgt spid="13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164"/>
                                        </p:tgtEl>
                                        <p:attrNameLst>
                                          <p:attrName>style.visibility</p:attrName>
                                        </p:attrNameLst>
                                      </p:cBhvr>
                                      <p:to>
                                        <p:strVal val="visible"/>
                                      </p:to>
                                    </p:set>
                                    <p:animEffect transition="in" filter="wipe(down)">
                                      <p:cBhvr>
                                        <p:cTn id="36" dur="500"/>
                                        <p:tgtEl>
                                          <p:spTgt spid="164"/>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164"/>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163"/>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48"/>
                                        </p:tgtEl>
                                        <p:attrNameLst>
                                          <p:attrName>style.visibility</p:attrName>
                                        </p:attrNameLst>
                                      </p:cBhvr>
                                      <p:to>
                                        <p:strVal val="hidden"/>
                                      </p:to>
                                    </p:set>
                                  </p:childTnLst>
                                </p:cTn>
                              </p:par>
                              <p:par>
                                <p:cTn id="45" presetID="1" presetClass="exit" presetSubtype="0" fill="hold" grpId="2" nodeType="withEffect">
                                  <p:stCondLst>
                                    <p:cond delay="0"/>
                                  </p:stCondLst>
                                  <p:childTnLst>
                                    <p:set>
                                      <p:cBhvr>
                                        <p:cTn id="46" dur="1" fill="hold">
                                          <p:stCondLst>
                                            <p:cond delay="0"/>
                                          </p:stCondLst>
                                        </p:cTn>
                                        <p:tgtEl>
                                          <p:spTgt spid="49"/>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35"/>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5"/>
                                        </p:tgtEl>
                                        <p:attrNameLst>
                                          <p:attrName>style.visibility</p:attrName>
                                        </p:attrNameLst>
                                      </p:cBhvr>
                                      <p:to>
                                        <p:strVal val="hidden"/>
                                      </p:to>
                                    </p:set>
                                  </p:childTnLst>
                                </p:cTn>
                              </p:par>
                              <p:par>
                                <p:cTn id="51" presetID="1" presetClass="entr" presetSubtype="0" fill="hold" grpId="0" nodeType="withEffect">
                                  <p:stCondLst>
                                    <p:cond delay="0"/>
                                  </p:stCondLst>
                                  <p:childTnLst>
                                    <p:set>
                                      <p:cBhvr>
                                        <p:cTn id="52" dur="1" fill="hold">
                                          <p:stCondLst>
                                            <p:cond delay="0"/>
                                          </p:stCondLst>
                                        </p:cTn>
                                        <p:tgtEl>
                                          <p:spTgt spid="210"/>
                                        </p:tgtEl>
                                        <p:attrNameLst>
                                          <p:attrName>style.visibility</p:attrName>
                                        </p:attrNameLst>
                                      </p:cBhvr>
                                      <p:to>
                                        <p:strVal val="visible"/>
                                      </p:to>
                                    </p:set>
                                  </p:childTnLst>
                                </p:cTn>
                              </p:par>
                            </p:childTnLst>
                          </p:cTn>
                        </p:par>
                        <p:par>
                          <p:cTn id="53" fill="hold">
                            <p:stCondLst>
                              <p:cond delay="0"/>
                            </p:stCondLst>
                            <p:childTnLst>
                              <p:par>
                                <p:cTn id="54" presetID="1" presetClass="entr" presetSubtype="0" fill="hold" nodeType="afterEffect">
                                  <p:stCondLst>
                                    <p:cond delay="0"/>
                                  </p:stCondLst>
                                  <p:childTnLst>
                                    <p:set>
                                      <p:cBhvr>
                                        <p:cTn id="55" dur="1" fill="hold">
                                          <p:stCondLst>
                                            <p:cond delay="0"/>
                                          </p:stCondLst>
                                        </p:cTn>
                                        <p:tgtEl>
                                          <p:spTgt spid="23"/>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down)">
                                      <p:cBhvr>
                                        <p:cTn id="60" dur="500"/>
                                        <p:tgtEl>
                                          <p:spTgt spid="1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2" fill="hold" nodeType="clickEffect">
                                  <p:stCondLst>
                                    <p:cond delay="0"/>
                                  </p:stCondLst>
                                  <p:childTnLst>
                                    <p:set>
                                      <p:cBhvr>
                                        <p:cTn id="64" dur="1" fill="hold">
                                          <p:stCondLst>
                                            <p:cond delay="0"/>
                                          </p:stCondLst>
                                        </p:cTn>
                                        <p:tgtEl>
                                          <p:spTgt spid="145"/>
                                        </p:tgtEl>
                                        <p:attrNameLst>
                                          <p:attrName>style.visibility</p:attrName>
                                        </p:attrNameLst>
                                      </p:cBhvr>
                                      <p:to>
                                        <p:strVal val="visible"/>
                                      </p:to>
                                    </p:set>
                                    <p:animEffect transition="in" filter="wipe(right)">
                                      <p:cBhvr>
                                        <p:cTn id="65" dur="500"/>
                                        <p:tgtEl>
                                          <p:spTgt spid="145"/>
                                        </p:tgtEl>
                                      </p:cBhvr>
                                    </p:animEffect>
                                  </p:childTnLst>
                                </p:cTn>
                              </p:par>
                              <p:par>
                                <p:cTn id="66" presetID="53" presetClass="entr" presetSubtype="16" fill="hold" nodeType="withEffect">
                                  <p:stCondLst>
                                    <p:cond delay="0"/>
                                  </p:stCondLst>
                                  <p:childTnLst>
                                    <p:set>
                                      <p:cBhvr>
                                        <p:cTn id="67" dur="1" fill="hold">
                                          <p:stCondLst>
                                            <p:cond delay="0"/>
                                          </p:stCondLst>
                                        </p:cTn>
                                        <p:tgtEl>
                                          <p:spTgt spid="48"/>
                                        </p:tgtEl>
                                        <p:attrNameLst>
                                          <p:attrName>style.visibility</p:attrName>
                                        </p:attrNameLst>
                                      </p:cBhvr>
                                      <p:to>
                                        <p:strVal val="visible"/>
                                      </p:to>
                                    </p:set>
                                    <p:anim calcmode="lin" valueType="num">
                                      <p:cBhvr>
                                        <p:cTn id="68" dur="500" fill="hold"/>
                                        <p:tgtEl>
                                          <p:spTgt spid="48"/>
                                        </p:tgtEl>
                                        <p:attrNameLst>
                                          <p:attrName>ppt_w</p:attrName>
                                        </p:attrNameLst>
                                      </p:cBhvr>
                                      <p:tavLst>
                                        <p:tav tm="0">
                                          <p:val>
                                            <p:fltVal val="0"/>
                                          </p:val>
                                        </p:tav>
                                        <p:tav tm="100000">
                                          <p:val>
                                            <p:strVal val="#ppt_w"/>
                                          </p:val>
                                        </p:tav>
                                      </p:tavLst>
                                    </p:anim>
                                    <p:anim calcmode="lin" valueType="num">
                                      <p:cBhvr>
                                        <p:cTn id="69" dur="500" fill="hold"/>
                                        <p:tgtEl>
                                          <p:spTgt spid="48"/>
                                        </p:tgtEl>
                                        <p:attrNameLst>
                                          <p:attrName>ppt_h</p:attrName>
                                        </p:attrNameLst>
                                      </p:cBhvr>
                                      <p:tavLst>
                                        <p:tav tm="0">
                                          <p:val>
                                            <p:fltVal val="0"/>
                                          </p:val>
                                        </p:tav>
                                        <p:tav tm="100000">
                                          <p:val>
                                            <p:strVal val="#ppt_h"/>
                                          </p:val>
                                        </p:tav>
                                      </p:tavLst>
                                    </p:anim>
                                    <p:animEffect transition="in" filter="fade">
                                      <p:cBhvr>
                                        <p:cTn id="70" dur="500"/>
                                        <p:tgtEl>
                                          <p:spTgt spid="48"/>
                                        </p:tgtEl>
                                      </p:cBhvr>
                                    </p:animEffect>
                                  </p:childTnLst>
                                </p:cTn>
                              </p:par>
                              <p:par>
                                <p:cTn id="71" presetID="53" presetClass="entr" presetSubtype="16" fill="hold" grpId="3" nodeType="with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Effect transition="in" filter="fade">
                                      <p:cBhvr>
                                        <p:cTn id="75" dur="500"/>
                                        <p:tgtEl>
                                          <p:spTgt spid="49"/>
                                        </p:tgtEl>
                                      </p:cBhvr>
                                    </p:animEffect>
                                  </p:childTnLst>
                                </p:cTn>
                              </p:par>
                              <p:par>
                                <p:cTn id="76" presetID="53" presetClass="entr" presetSubtype="16" fill="hold" nodeType="withEffect">
                                  <p:stCondLst>
                                    <p:cond delay="0"/>
                                  </p:stCondLst>
                                  <p:childTnLst>
                                    <p:set>
                                      <p:cBhvr>
                                        <p:cTn id="77" dur="1" fill="hold">
                                          <p:stCondLst>
                                            <p:cond delay="0"/>
                                          </p:stCondLst>
                                        </p:cTn>
                                        <p:tgtEl>
                                          <p:spTgt spid="135"/>
                                        </p:tgtEl>
                                        <p:attrNameLst>
                                          <p:attrName>style.visibility</p:attrName>
                                        </p:attrNameLst>
                                      </p:cBhvr>
                                      <p:to>
                                        <p:strVal val="visible"/>
                                      </p:to>
                                    </p:set>
                                    <p:anim calcmode="lin" valueType="num">
                                      <p:cBhvr>
                                        <p:cTn id="78" dur="500" fill="hold"/>
                                        <p:tgtEl>
                                          <p:spTgt spid="135"/>
                                        </p:tgtEl>
                                        <p:attrNameLst>
                                          <p:attrName>ppt_w</p:attrName>
                                        </p:attrNameLst>
                                      </p:cBhvr>
                                      <p:tavLst>
                                        <p:tav tm="0">
                                          <p:val>
                                            <p:fltVal val="0"/>
                                          </p:val>
                                        </p:tav>
                                        <p:tav tm="100000">
                                          <p:val>
                                            <p:strVal val="#ppt_w"/>
                                          </p:val>
                                        </p:tav>
                                      </p:tavLst>
                                    </p:anim>
                                    <p:anim calcmode="lin" valueType="num">
                                      <p:cBhvr>
                                        <p:cTn id="79" dur="500" fill="hold"/>
                                        <p:tgtEl>
                                          <p:spTgt spid="135"/>
                                        </p:tgtEl>
                                        <p:attrNameLst>
                                          <p:attrName>ppt_h</p:attrName>
                                        </p:attrNameLst>
                                      </p:cBhvr>
                                      <p:tavLst>
                                        <p:tav tm="0">
                                          <p:val>
                                            <p:fltVal val="0"/>
                                          </p:val>
                                        </p:tav>
                                        <p:tav tm="100000">
                                          <p:val>
                                            <p:strVal val="#ppt_h"/>
                                          </p:val>
                                        </p:tav>
                                      </p:tavLst>
                                    </p:anim>
                                    <p:animEffect transition="in" filter="fade">
                                      <p:cBhvr>
                                        <p:cTn id="80" dur="500"/>
                                        <p:tgtEl>
                                          <p:spTgt spid="135"/>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nodeType="click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down)">
                                      <p:cBhvr>
                                        <p:cTn id="85" dur="500"/>
                                        <p:tgtEl>
                                          <p:spTgt spid="9"/>
                                        </p:tgtEl>
                                      </p:cBhvr>
                                    </p:animEffect>
                                  </p:childTnLst>
                                </p:cTn>
                              </p:par>
                              <p:par>
                                <p:cTn id="86" presetID="22" presetClass="entr" presetSubtype="4" fill="hold" nodeType="withEffect">
                                  <p:stCondLst>
                                    <p:cond delay="0"/>
                                  </p:stCondLst>
                                  <p:childTnLst>
                                    <p:set>
                                      <p:cBhvr>
                                        <p:cTn id="87" dur="1" fill="hold">
                                          <p:stCondLst>
                                            <p:cond delay="0"/>
                                          </p:stCondLst>
                                        </p:cTn>
                                        <p:tgtEl>
                                          <p:spTgt spid="95"/>
                                        </p:tgtEl>
                                        <p:attrNameLst>
                                          <p:attrName>style.visibility</p:attrName>
                                        </p:attrNameLst>
                                      </p:cBhvr>
                                      <p:to>
                                        <p:strVal val="visible"/>
                                      </p:to>
                                    </p:set>
                                    <p:animEffect transition="in" filter="wipe(down)">
                                      <p:cBhvr>
                                        <p:cTn id="88" dur="500"/>
                                        <p:tgtEl>
                                          <p:spTgt spid="95"/>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nodeType="clickEffect">
                                  <p:stCondLst>
                                    <p:cond delay="0"/>
                                  </p:stCondLst>
                                  <p:childTnLst>
                                    <p:set>
                                      <p:cBhvr>
                                        <p:cTn id="92" dur="1" fill="hold">
                                          <p:stCondLst>
                                            <p:cond delay="0"/>
                                          </p:stCondLst>
                                        </p:cTn>
                                        <p:tgtEl>
                                          <p:spTgt spid="151"/>
                                        </p:tgtEl>
                                        <p:attrNameLst>
                                          <p:attrName>style.visibility</p:attrName>
                                        </p:attrNameLst>
                                      </p:cBhvr>
                                      <p:to>
                                        <p:strVal val="visible"/>
                                      </p:to>
                                    </p:set>
                                    <p:animEffect transition="in" filter="wipe(down)">
                                      <p:cBhvr>
                                        <p:cTn id="93" dur="500"/>
                                        <p:tgtEl>
                                          <p:spTgt spid="151"/>
                                        </p:tgtEl>
                                      </p:cBhvr>
                                    </p:animEffect>
                                  </p:childTnLst>
                                </p:cTn>
                              </p:par>
                            </p:childTnLst>
                          </p:cTn>
                        </p:par>
                      </p:childTnLst>
                    </p:cTn>
                  </p:par>
                  <p:par>
                    <p:cTn id="94" fill="hold">
                      <p:stCondLst>
                        <p:cond delay="indefinite"/>
                      </p:stCondLst>
                      <p:childTnLst>
                        <p:par>
                          <p:cTn id="95" fill="hold">
                            <p:stCondLst>
                              <p:cond delay="0"/>
                            </p:stCondLst>
                            <p:childTnLst>
                              <p:par>
                                <p:cTn id="96" presetID="1" presetClass="exit" presetSubtype="0" fill="hold" nodeType="clickEffect">
                                  <p:stCondLst>
                                    <p:cond delay="0"/>
                                  </p:stCondLst>
                                  <p:childTnLst>
                                    <p:set>
                                      <p:cBhvr>
                                        <p:cTn id="97" dur="1" fill="hold">
                                          <p:stCondLst>
                                            <p:cond delay="0"/>
                                          </p:stCondLst>
                                        </p:cTn>
                                        <p:tgtEl>
                                          <p:spTgt spid="151"/>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95"/>
                                        </p:tgtEl>
                                        <p:attrNameLst>
                                          <p:attrName>style.visibility</p:attrName>
                                        </p:attrNameLst>
                                      </p:cBhvr>
                                      <p:to>
                                        <p:strVal val="hidden"/>
                                      </p:to>
                                    </p:set>
                                  </p:childTnLst>
                                </p:cTn>
                              </p:par>
                              <p:par>
                                <p:cTn id="100" presetID="1" presetClass="exit" presetSubtype="0" fill="hold" nodeType="withEffect">
                                  <p:stCondLst>
                                    <p:cond delay="0"/>
                                  </p:stCondLst>
                                  <p:childTnLst>
                                    <p:set>
                                      <p:cBhvr>
                                        <p:cTn id="101" dur="1" fill="hold">
                                          <p:stCondLst>
                                            <p:cond delay="0"/>
                                          </p:stCondLst>
                                        </p:cTn>
                                        <p:tgtEl>
                                          <p:spTgt spid="9"/>
                                        </p:tgtEl>
                                        <p:attrNameLst>
                                          <p:attrName>style.visibility</p:attrName>
                                        </p:attrNameLst>
                                      </p:cBhvr>
                                      <p:to>
                                        <p:strVal val="hidden"/>
                                      </p:to>
                                    </p:set>
                                  </p:childTnLst>
                                </p:cTn>
                              </p:par>
                              <p:par>
                                <p:cTn id="102" presetID="1" presetClass="exit" presetSubtype="0" fill="hold" nodeType="withEffect">
                                  <p:stCondLst>
                                    <p:cond delay="0"/>
                                  </p:stCondLst>
                                  <p:childTnLst>
                                    <p:set>
                                      <p:cBhvr>
                                        <p:cTn id="103" dur="1" fill="hold">
                                          <p:stCondLst>
                                            <p:cond delay="0"/>
                                          </p:stCondLst>
                                        </p:cTn>
                                        <p:tgtEl>
                                          <p:spTgt spid="145"/>
                                        </p:tgtEl>
                                        <p:attrNameLst>
                                          <p:attrName>style.visibility</p:attrName>
                                        </p:attrNameLst>
                                      </p:cBhvr>
                                      <p:to>
                                        <p:strVal val="hidden"/>
                                      </p:to>
                                    </p:set>
                                  </p:childTnLst>
                                </p:cTn>
                              </p:par>
                              <p:par>
                                <p:cTn id="104" presetID="1" presetClass="exit" presetSubtype="0" fill="hold" nodeType="withEffect">
                                  <p:stCondLst>
                                    <p:cond delay="0"/>
                                  </p:stCondLst>
                                  <p:childTnLst>
                                    <p:set>
                                      <p:cBhvr>
                                        <p:cTn id="105" dur="1" fill="hold">
                                          <p:stCondLst>
                                            <p:cond delay="0"/>
                                          </p:stCondLst>
                                        </p:cTn>
                                        <p:tgtEl>
                                          <p:spTgt spid="10"/>
                                        </p:tgtEl>
                                        <p:attrNameLst>
                                          <p:attrName>style.visibility</p:attrName>
                                        </p:attrNameLst>
                                      </p:cBhvr>
                                      <p:to>
                                        <p:strVal val="hidden"/>
                                      </p:to>
                                    </p:set>
                                  </p:childTnLst>
                                </p:cTn>
                              </p:par>
                              <p:par>
                                <p:cTn id="106" presetID="1" presetClass="exit" presetSubtype="0" fill="hold" nodeType="withEffect">
                                  <p:stCondLst>
                                    <p:cond delay="0"/>
                                  </p:stCondLst>
                                  <p:childTnLst>
                                    <p:set>
                                      <p:cBhvr>
                                        <p:cTn id="107" dur="1" fill="hold">
                                          <p:stCondLst>
                                            <p:cond delay="0"/>
                                          </p:stCondLst>
                                        </p:cTn>
                                        <p:tgtEl>
                                          <p:spTgt spid="48"/>
                                        </p:tgtEl>
                                        <p:attrNameLst>
                                          <p:attrName>style.visibility</p:attrName>
                                        </p:attrNameLst>
                                      </p:cBhvr>
                                      <p:to>
                                        <p:strVal val="hidden"/>
                                      </p:to>
                                    </p:set>
                                  </p:childTnLst>
                                </p:cTn>
                              </p:par>
                              <p:par>
                                <p:cTn id="108" presetID="1" presetClass="exit" presetSubtype="0" fill="hold" grpId="1" nodeType="withEffect">
                                  <p:stCondLst>
                                    <p:cond delay="0"/>
                                  </p:stCondLst>
                                  <p:childTnLst>
                                    <p:set>
                                      <p:cBhvr>
                                        <p:cTn id="109" dur="1" fill="hold">
                                          <p:stCondLst>
                                            <p:cond delay="0"/>
                                          </p:stCondLst>
                                        </p:cTn>
                                        <p:tgtEl>
                                          <p:spTgt spid="49"/>
                                        </p:tgtEl>
                                        <p:attrNameLst>
                                          <p:attrName>style.visibility</p:attrName>
                                        </p:attrNameLst>
                                      </p:cBhvr>
                                      <p:to>
                                        <p:strVal val="hidden"/>
                                      </p:to>
                                    </p:set>
                                  </p:childTnLst>
                                </p:cTn>
                              </p:par>
                              <p:par>
                                <p:cTn id="110" presetID="1" presetClass="exit" presetSubtype="0" fill="hold" nodeType="withEffect">
                                  <p:stCondLst>
                                    <p:cond delay="0"/>
                                  </p:stCondLst>
                                  <p:childTnLst>
                                    <p:set>
                                      <p:cBhvr>
                                        <p:cTn id="111" dur="1" fill="hold">
                                          <p:stCondLst>
                                            <p:cond delay="0"/>
                                          </p:stCondLst>
                                        </p:cTn>
                                        <p:tgtEl>
                                          <p:spTgt spid="135"/>
                                        </p:tgtEl>
                                        <p:attrNameLst>
                                          <p:attrName>style.visibility</p:attrName>
                                        </p:attrNameLst>
                                      </p:cBhvr>
                                      <p:to>
                                        <p:strVal val="hidden"/>
                                      </p:to>
                                    </p:set>
                                  </p:childTnLst>
                                </p:cTn>
                              </p:par>
                            </p:childTnLst>
                          </p:cTn>
                        </p:par>
                        <p:par>
                          <p:cTn id="112" fill="hold">
                            <p:stCondLst>
                              <p:cond delay="0"/>
                            </p:stCondLst>
                            <p:childTnLst>
                              <p:par>
                                <p:cTn id="113" presetID="1" presetClass="exit" presetSubtype="0" fill="hold" nodeType="afterEffect">
                                  <p:stCondLst>
                                    <p:cond delay="0"/>
                                  </p:stCondLst>
                                  <p:childTnLst>
                                    <p:set>
                                      <p:cBhvr>
                                        <p:cTn id="114" dur="1" fill="hold">
                                          <p:stCondLst>
                                            <p:cond delay="0"/>
                                          </p:stCondLst>
                                        </p:cTn>
                                        <p:tgtEl>
                                          <p:spTgt spid="23"/>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211"/>
                                        </p:tgtEl>
                                        <p:attrNameLst>
                                          <p:attrName>style.visibility</p:attrName>
                                        </p:attrNameLst>
                                      </p:cBhvr>
                                      <p:to>
                                        <p:strVal val="visible"/>
                                      </p:to>
                                    </p:set>
                                  </p:childTnLst>
                                </p:cTn>
                              </p:par>
                              <p:par>
                                <p:cTn id="119" presetID="22" presetClass="entr" presetSubtype="4" fill="hold" nodeType="withEffect">
                                  <p:stCondLst>
                                    <p:cond delay="0"/>
                                  </p:stCondLst>
                                  <p:childTnLst>
                                    <p:set>
                                      <p:cBhvr>
                                        <p:cTn id="120" dur="1" fill="hold">
                                          <p:stCondLst>
                                            <p:cond delay="0"/>
                                          </p:stCondLst>
                                        </p:cTn>
                                        <p:tgtEl>
                                          <p:spTgt spid="187"/>
                                        </p:tgtEl>
                                        <p:attrNameLst>
                                          <p:attrName>style.visibility</p:attrName>
                                        </p:attrNameLst>
                                      </p:cBhvr>
                                      <p:to>
                                        <p:strVal val="visible"/>
                                      </p:to>
                                    </p:set>
                                    <p:animEffect transition="in" filter="wipe(down)">
                                      <p:cBhvr>
                                        <p:cTn id="121" dur="500"/>
                                        <p:tgtEl>
                                          <p:spTgt spid="187"/>
                                        </p:tgtEl>
                                      </p:cBhvr>
                                    </p:animEffect>
                                  </p:childTnLst>
                                </p:cTn>
                              </p:par>
                              <p:par>
                                <p:cTn id="122" presetID="1" presetClass="entr" presetSubtype="0" fill="hold" nodeType="withEffect">
                                  <p:stCondLst>
                                    <p:cond delay="0"/>
                                  </p:stCondLst>
                                  <p:childTnLst>
                                    <p:set>
                                      <p:cBhvr>
                                        <p:cTn id="123" dur="1" fill="hold">
                                          <p:stCondLst>
                                            <p:cond delay="0"/>
                                          </p:stCondLst>
                                        </p:cTn>
                                        <p:tgtEl>
                                          <p:spTgt spid="24"/>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22" presetClass="entr" presetSubtype="4" fill="hold" nodeType="clickEffect">
                                  <p:stCondLst>
                                    <p:cond delay="0"/>
                                  </p:stCondLst>
                                  <p:childTnLst>
                                    <p:set>
                                      <p:cBhvr>
                                        <p:cTn id="127" dur="1" fill="hold">
                                          <p:stCondLst>
                                            <p:cond delay="0"/>
                                          </p:stCondLst>
                                        </p:cTn>
                                        <p:tgtEl>
                                          <p:spTgt spid="202"/>
                                        </p:tgtEl>
                                        <p:attrNameLst>
                                          <p:attrName>style.visibility</p:attrName>
                                        </p:attrNameLst>
                                      </p:cBhvr>
                                      <p:to>
                                        <p:strVal val="visible"/>
                                      </p:to>
                                    </p:set>
                                    <p:animEffect transition="in" filter="wipe(down)">
                                      <p:cBhvr>
                                        <p:cTn id="128" dur="500"/>
                                        <p:tgtEl>
                                          <p:spTgt spid="202"/>
                                        </p:tgtEl>
                                      </p:cBhvr>
                                    </p:animEffect>
                                  </p:childTnLst>
                                </p:cTn>
                              </p:par>
                            </p:childTnLst>
                          </p:cTn>
                        </p:par>
                      </p:childTnLst>
                    </p:cTn>
                  </p:par>
                  <p:par>
                    <p:cTn id="129" fill="hold">
                      <p:stCondLst>
                        <p:cond delay="indefinite"/>
                      </p:stCondLst>
                      <p:childTnLst>
                        <p:par>
                          <p:cTn id="130" fill="hold">
                            <p:stCondLst>
                              <p:cond delay="0"/>
                            </p:stCondLst>
                            <p:childTnLst>
                              <p:par>
                                <p:cTn id="131" presetID="22" presetClass="entr" presetSubtype="4" fill="hold" nodeType="clickEffect">
                                  <p:stCondLst>
                                    <p:cond delay="0"/>
                                  </p:stCondLst>
                                  <p:childTnLst>
                                    <p:set>
                                      <p:cBhvr>
                                        <p:cTn id="132" dur="1" fill="hold">
                                          <p:stCondLst>
                                            <p:cond delay="0"/>
                                          </p:stCondLst>
                                        </p:cTn>
                                        <p:tgtEl>
                                          <p:spTgt spid="151"/>
                                        </p:tgtEl>
                                        <p:attrNameLst>
                                          <p:attrName>style.visibility</p:attrName>
                                        </p:attrNameLst>
                                      </p:cBhvr>
                                      <p:to>
                                        <p:strVal val="visible"/>
                                      </p:to>
                                    </p:set>
                                    <p:animEffect transition="in" filter="wipe(down)">
                                      <p:cBhvr>
                                        <p:cTn id="133"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P spid="49" grpId="2"/>
      <p:bldP spid="49" grpId="3"/>
      <p:bldP spid="210" grpId="0"/>
      <p:bldP spid="2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AA3F0-E5C5-428C-9BA5-7E128882F5E5}"/>
              </a:ext>
            </a:extLst>
          </p:cNvPr>
          <p:cNvSpPr>
            <a:spLocks noGrp="1"/>
          </p:cNvSpPr>
          <p:nvPr>
            <p:ph type="title"/>
          </p:nvPr>
        </p:nvSpPr>
        <p:spPr/>
        <p:txBody>
          <a:bodyPr/>
          <a:lstStyle/>
          <a:p>
            <a:r>
              <a:rPr lang="en-US" dirty="0"/>
              <a:t>Optimization: Generation Task</a:t>
            </a:r>
          </a:p>
        </p:txBody>
      </p:sp>
      <p:pic>
        <p:nvPicPr>
          <p:cNvPr id="7" name="Picture 6">
            <a:extLst>
              <a:ext uri="{FF2B5EF4-FFF2-40B4-BE49-F238E27FC236}">
                <a16:creationId xmlns:a16="http://schemas.microsoft.com/office/drawing/2014/main" id="{AA05166D-7917-494C-A17F-40B113A08EA6}"/>
              </a:ext>
            </a:extLst>
          </p:cNvPr>
          <p:cNvPicPr>
            <a:picLocks noChangeAspect="1"/>
          </p:cNvPicPr>
          <p:nvPr/>
        </p:nvPicPr>
        <p:blipFill>
          <a:blip r:embed="rId3"/>
          <a:stretch>
            <a:fillRect/>
          </a:stretch>
        </p:blipFill>
        <p:spPr>
          <a:xfrm>
            <a:off x="6895743" y="1361774"/>
            <a:ext cx="4218886" cy="3223957"/>
          </a:xfrm>
          <a:prstGeom prst="rect">
            <a:avLst/>
          </a:prstGeom>
          <a:ln>
            <a:solidFill>
              <a:schemeClr val="tx1"/>
            </a:solidFill>
          </a:ln>
        </p:spPr>
      </p:pic>
      <p:sp>
        <p:nvSpPr>
          <p:cNvPr id="8" name="Slide Number Placeholder 7">
            <a:extLst>
              <a:ext uri="{FF2B5EF4-FFF2-40B4-BE49-F238E27FC236}">
                <a16:creationId xmlns:a16="http://schemas.microsoft.com/office/drawing/2014/main" id="{B4786854-8384-4368-9ADA-06D3AA4725F1}"/>
              </a:ext>
            </a:extLst>
          </p:cNvPr>
          <p:cNvSpPr>
            <a:spLocks noGrp="1"/>
          </p:cNvSpPr>
          <p:nvPr>
            <p:ph type="sldNum" sz="quarter" idx="12"/>
          </p:nvPr>
        </p:nvSpPr>
        <p:spPr>
          <a:xfrm>
            <a:off x="8582374" y="6319894"/>
            <a:ext cx="2743200" cy="365125"/>
          </a:xfrm>
        </p:spPr>
        <p:txBody>
          <a:bodyPr/>
          <a:lstStyle/>
          <a:p>
            <a:fld id="{B1E47185-3E2A-46B7-BFBE-75BAE8CB2AB3}" type="slidenum">
              <a:rPr lang="en-US" smtClean="0"/>
              <a:t>31</a:t>
            </a:fld>
            <a:endParaRPr lang="en-US" dirty="0"/>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6B6226D1-BA37-4667-A1D8-194DE7C1BC97}"/>
                  </a:ext>
                </a:extLst>
              </p:cNvPr>
              <p:cNvSpPr txBox="1"/>
              <p:nvPr/>
            </p:nvSpPr>
            <p:spPr>
              <a:xfrm>
                <a:off x="1020195" y="935871"/>
                <a:ext cx="3047309" cy="246221"/>
              </a:xfrm>
              <a:prstGeom prst="rect">
                <a:avLst/>
              </a:prstGeom>
              <a:noFill/>
            </p:spPr>
            <p:txBody>
              <a:bodyPr wrap="none" lIns="0" tIns="0" rIns="0" bIns="0" rtlCol="0">
                <a:spAutoFit/>
              </a:bodyPr>
              <a:lstStyle/>
              <a:p>
                <a14:m>
                  <m:oMath xmlns:m="http://schemas.openxmlformats.org/officeDocument/2006/math">
                    <m:r>
                      <a:rPr lang="en-US" sz="1600" b="1" i="0" smtClean="0">
                        <a:latin typeface="Cambria Math" panose="02040503050406030204" pitchFamily="18" charset="0"/>
                      </a:rPr>
                      <m:t>𝐂𝐨𝐧𝐬𝐢𝐬𝐭𝐬</m:t>
                    </m:r>
                    <m:r>
                      <a:rPr lang="en-US" sz="1600" b="1" i="0" smtClean="0">
                        <a:latin typeface="Cambria Math" panose="02040503050406030204" pitchFamily="18" charset="0"/>
                      </a:rPr>
                      <m:t> </m:t>
                    </m:r>
                    <m:r>
                      <a:rPr lang="en-US" sz="1600" b="1" i="0" smtClean="0">
                        <a:latin typeface="Cambria Math" panose="02040503050406030204" pitchFamily="18" charset="0"/>
                      </a:rPr>
                      <m:t>𝐨𝐟</m:t>
                    </m:r>
                    <m:r>
                      <a:rPr lang="en-US" sz="1600" b="1" i="0" smtClean="0">
                        <a:latin typeface="Cambria Math" panose="02040503050406030204" pitchFamily="18" charset="0"/>
                      </a:rPr>
                      <m:t> </m:t>
                    </m:r>
                    <m:r>
                      <a:rPr lang="en-US" sz="1600" b="1" i="0" smtClean="0">
                        <a:latin typeface="Cambria Math" panose="02040503050406030204" pitchFamily="18" charset="0"/>
                      </a:rPr>
                      <m:t>𝟐</m:t>
                    </m:r>
                    <m:r>
                      <a:rPr lang="en-US" sz="1600" b="1" i="0" smtClean="0">
                        <a:latin typeface="Cambria Math" panose="02040503050406030204" pitchFamily="18" charset="0"/>
                      </a:rPr>
                      <m:t> </m:t>
                    </m:r>
                    <m:r>
                      <a:rPr lang="en-US" sz="1600" b="1" i="0" smtClean="0">
                        <a:latin typeface="Cambria Math" panose="02040503050406030204" pitchFamily="18" charset="0"/>
                      </a:rPr>
                      <m:t>𝐥𝐨𝐬𝐬</m:t>
                    </m:r>
                    <m:r>
                      <a:rPr lang="en-US" sz="1600" b="1" i="0" smtClean="0">
                        <a:latin typeface="Cambria Math" panose="02040503050406030204" pitchFamily="18" charset="0"/>
                      </a:rPr>
                      <m:t> </m:t>
                    </m:r>
                    <m:r>
                      <a:rPr lang="en-US" sz="1600" b="1" i="0" smtClean="0">
                        <a:latin typeface="Cambria Math" panose="02040503050406030204" pitchFamily="18" charset="0"/>
                      </a:rPr>
                      <m:t>𝐜𝐨𝐦𝐩𝐨𝐧𝐞𝐧𝐞𝐭𝐬</m:t>
                    </m:r>
                  </m:oMath>
                </a14:m>
                <a:r>
                  <a:rPr lang="en-SG" sz="1600" b="1" dirty="0"/>
                  <a:t>:</a:t>
                </a:r>
              </a:p>
            </p:txBody>
          </p:sp>
        </mc:Choice>
        <mc:Fallback xmlns="">
          <p:sp>
            <p:nvSpPr>
              <p:cNvPr id="40" name="TextBox 39">
                <a:extLst>
                  <a:ext uri="{FF2B5EF4-FFF2-40B4-BE49-F238E27FC236}">
                    <a16:creationId xmlns:a16="http://schemas.microsoft.com/office/drawing/2014/main" id="{6B6226D1-BA37-4667-A1D8-194DE7C1BC97}"/>
                  </a:ext>
                </a:extLst>
              </p:cNvPr>
              <p:cNvSpPr txBox="1">
                <a:spLocks noRot="1" noChangeAspect="1" noMove="1" noResize="1" noEditPoints="1" noAdjustHandles="1" noChangeArrowheads="1" noChangeShapeType="1" noTextEdit="1"/>
              </p:cNvSpPr>
              <p:nvPr/>
            </p:nvSpPr>
            <p:spPr>
              <a:xfrm>
                <a:off x="1020195" y="935871"/>
                <a:ext cx="3047309" cy="246221"/>
              </a:xfrm>
              <a:prstGeom prst="rect">
                <a:avLst/>
              </a:prstGeom>
              <a:blipFill>
                <a:blip r:embed="rId8"/>
                <a:stretch>
                  <a:fillRect l="-2200" t="-27500" r="-3600" b="-50000"/>
                </a:stretch>
              </a:blipFill>
            </p:spPr>
            <p:txBody>
              <a:bodyPr/>
              <a:lstStyle/>
              <a:p>
                <a:r>
                  <a:rPr lang="en-SG">
                    <a:noFill/>
                  </a:rPr>
                  <a:t> </a:t>
                </a:r>
              </a:p>
            </p:txBody>
          </p:sp>
        </mc:Fallback>
      </mc:AlternateContent>
      <p:grpSp>
        <p:nvGrpSpPr>
          <p:cNvPr id="45" name="Group 44">
            <a:extLst>
              <a:ext uri="{FF2B5EF4-FFF2-40B4-BE49-F238E27FC236}">
                <a16:creationId xmlns:a16="http://schemas.microsoft.com/office/drawing/2014/main" id="{0F616402-B576-4EF7-85DA-DA3BCF1CC0CB}"/>
              </a:ext>
            </a:extLst>
          </p:cNvPr>
          <p:cNvGrpSpPr/>
          <p:nvPr/>
        </p:nvGrpSpPr>
        <p:grpSpPr>
          <a:xfrm>
            <a:off x="1020194" y="1345017"/>
            <a:ext cx="4813336" cy="1768286"/>
            <a:chOff x="6459373" y="1255507"/>
            <a:chExt cx="4813336" cy="1768286"/>
          </a:xfrm>
        </p:grpSpPr>
        <p:grpSp>
          <p:nvGrpSpPr>
            <p:cNvPr id="38" name="Group 37">
              <a:extLst>
                <a:ext uri="{FF2B5EF4-FFF2-40B4-BE49-F238E27FC236}">
                  <a16:creationId xmlns:a16="http://schemas.microsoft.com/office/drawing/2014/main" id="{ACEB0912-8D42-4045-AFCF-3507226AFFD4}"/>
                </a:ext>
              </a:extLst>
            </p:cNvPr>
            <p:cNvGrpSpPr/>
            <p:nvPr/>
          </p:nvGrpSpPr>
          <p:grpSpPr>
            <a:xfrm>
              <a:off x="6492033" y="1368542"/>
              <a:ext cx="4780676" cy="1516475"/>
              <a:chOff x="6459375" y="1172594"/>
              <a:chExt cx="4780676" cy="1516475"/>
            </a:xfrm>
          </p:grpSpPr>
          <p:grpSp>
            <p:nvGrpSpPr>
              <p:cNvPr id="23" name="Group 22">
                <a:extLst>
                  <a:ext uri="{FF2B5EF4-FFF2-40B4-BE49-F238E27FC236}">
                    <a16:creationId xmlns:a16="http://schemas.microsoft.com/office/drawing/2014/main" id="{9DF6EFA9-B14F-4B4A-A7EC-F740A610832B}"/>
                  </a:ext>
                </a:extLst>
              </p:cNvPr>
              <p:cNvGrpSpPr/>
              <p:nvPr/>
            </p:nvGrpSpPr>
            <p:grpSpPr>
              <a:xfrm>
                <a:off x="6476153" y="1536916"/>
                <a:ext cx="4763898" cy="1152153"/>
                <a:chOff x="6366222" y="1138594"/>
                <a:chExt cx="4763898" cy="1152153"/>
              </a:xfrm>
            </p:grpSpPr>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CD429ADB-47EF-46FC-935B-E4F631AE24B4}"/>
                        </a:ext>
                      </a:extLst>
                    </p:cNvPr>
                    <p:cNvSpPr/>
                    <p:nvPr/>
                  </p:nvSpPr>
                  <p:spPr>
                    <a:xfrm>
                      <a:off x="8115385" y="1138594"/>
                      <a:ext cx="2358274" cy="33547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sSub>
                              <m:sSubPr>
                                <m:ctrlPr>
                                  <a:rPr lang="en-SG" sz="1400" b="1" i="1" smtClean="0">
                                    <a:latin typeface="Cambria Math" panose="02040503050406030204" pitchFamily="18" charset="0"/>
                                  </a:rPr>
                                </m:ctrlPr>
                              </m:sSubPr>
                              <m:e>
                                <m:r>
                                  <a:rPr lang="en-US" sz="1400" b="1" i="1">
                                    <a:latin typeface="Cambria Math" panose="02040503050406030204" pitchFamily="18" charset="0"/>
                                  </a:rPr>
                                  <m:t>𝑳</m:t>
                                </m:r>
                              </m:e>
                              <m:sub>
                                <m:r>
                                  <a:rPr lang="en-US" sz="1400" b="1" i="1">
                                    <a:latin typeface="Cambria Math" panose="02040503050406030204" pitchFamily="18" charset="0"/>
                                  </a:rPr>
                                  <m:t>𝒓𝒆𝒂𝒍</m:t>
                                </m:r>
                              </m:sub>
                            </m:sSub>
                            <m:d>
                              <m:dPr>
                                <m:ctrlPr>
                                  <a:rPr lang="en-US" sz="1400" i="1">
                                    <a:latin typeface="Cambria Math" panose="02040503050406030204" pitchFamily="18" charset="0"/>
                                  </a:rPr>
                                </m:ctrlPr>
                              </m:dPr>
                              <m:e>
                                <m:sSub>
                                  <m:sSubPr>
                                    <m:ctrlPr>
                                      <a:rPr lang="en-SG" sz="1400" i="1" smtClean="0">
                                        <a:solidFill>
                                          <a:srgbClr val="0070C0"/>
                                        </a:solidFill>
                                        <a:latin typeface="Cambria Math" panose="02040503050406030204" pitchFamily="18" charset="0"/>
                                      </a:rPr>
                                    </m:ctrlPr>
                                  </m:sSubPr>
                                  <m:e>
                                    <m:r>
                                      <a:rPr lang="en-US" sz="1400" i="1">
                                        <a:solidFill>
                                          <a:srgbClr val="0070C0"/>
                                        </a:solidFill>
                                        <a:latin typeface="Cambria Math" panose="02040503050406030204" pitchFamily="18" charset="0"/>
                                      </a:rPr>
                                      <m:t>𝐸</m:t>
                                    </m:r>
                                  </m:e>
                                  <m:sub>
                                    <m:r>
                                      <a:rPr lang="en-US" sz="1400" b="0" i="1" smtClean="0">
                                        <a:solidFill>
                                          <a:srgbClr val="0070C0"/>
                                        </a:solidFill>
                                        <a:latin typeface="Cambria Math" panose="02040503050406030204" pitchFamily="18" charset="0"/>
                                      </a:rPr>
                                      <m:t>𝑡𝑛</m:t>
                                    </m:r>
                                  </m:sub>
                                </m:sSub>
                                <m:d>
                                  <m:dPr>
                                    <m:ctrlPr>
                                      <a:rPr lang="en-US" sz="1400" i="1">
                                        <a:solidFill>
                                          <a:srgbClr val="0070C0"/>
                                        </a:solidFill>
                                        <a:latin typeface="Cambria Math" panose="02040503050406030204" pitchFamily="18" charset="0"/>
                                      </a:rPr>
                                    </m:ctrlPr>
                                  </m:dPr>
                                  <m:e>
                                    <m:sSub>
                                      <m:sSubPr>
                                        <m:ctrlPr>
                                          <a:rPr lang="en-SG" sz="1400" i="1">
                                            <a:solidFill>
                                              <a:srgbClr val="0070C0"/>
                                            </a:solidFill>
                                            <a:latin typeface="Cambria Math" panose="02040503050406030204" pitchFamily="18" charset="0"/>
                                          </a:rPr>
                                        </m:ctrlPr>
                                      </m:sSubPr>
                                      <m:e>
                                        <m:r>
                                          <a:rPr lang="en-US" sz="1400" b="0" i="1" smtClean="0">
                                            <a:solidFill>
                                              <a:srgbClr val="0070C0"/>
                                            </a:solidFill>
                                            <a:latin typeface="Cambria Math" panose="02040503050406030204" pitchFamily="18" charset="0"/>
                                          </a:rPr>
                                          <m:t>𝑡𝑛</m:t>
                                        </m:r>
                                      </m:e>
                                      <m:sub>
                                        <m:r>
                                          <a:rPr lang="en-US" sz="1400" b="0" i="1" smtClean="0">
                                            <a:solidFill>
                                              <a:srgbClr val="0070C0"/>
                                            </a:solidFill>
                                            <a:latin typeface="Cambria Math" panose="02040503050406030204" pitchFamily="18" charset="0"/>
                                          </a:rPr>
                                          <m:t>𝑢</m:t>
                                        </m:r>
                                      </m:sub>
                                    </m:sSub>
                                  </m:e>
                                </m:d>
                                <m:r>
                                  <a:rPr lang="en-US" sz="1400" i="1">
                                    <a:latin typeface="Cambria Math" panose="02040503050406030204" pitchFamily="18" charset="0"/>
                                  </a:rPr>
                                  <m:t>,</m:t>
                                </m:r>
                                <m:sSub>
                                  <m:sSubPr>
                                    <m:ctrlPr>
                                      <a:rPr lang="en-SG" sz="1400" i="1" smtClean="0">
                                        <a:solidFill>
                                          <a:srgbClr val="00B050"/>
                                        </a:solidFill>
                                        <a:latin typeface="Cambria Math" panose="02040503050406030204" pitchFamily="18" charset="0"/>
                                      </a:rPr>
                                    </m:ctrlPr>
                                  </m:sSubPr>
                                  <m:e>
                                    <m:r>
                                      <a:rPr lang="en-US" sz="1400" i="1">
                                        <a:solidFill>
                                          <a:srgbClr val="00B050"/>
                                        </a:solidFill>
                                        <a:latin typeface="Cambria Math" panose="02040503050406030204" pitchFamily="18" charset="0"/>
                                      </a:rPr>
                                      <m:t>𝐸</m:t>
                                    </m:r>
                                  </m:e>
                                  <m:sub>
                                    <m:r>
                                      <a:rPr lang="en-US" sz="1400" b="0" i="1" smtClean="0">
                                        <a:solidFill>
                                          <a:srgbClr val="00B050"/>
                                        </a:solidFill>
                                        <a:latin typeface="Cambria Math" panose="02040503050406030204" pitchFamily="18" charset="0"/>
                                      </a:rPr>
                                      <m:t>𝑠𝑛</m:t>
                                    </m:r>
                                  </m:sub>
                                </m:sSub>
                                <m:d>
                                  <m:dPr>
                                    <m:ctrlPr>
                                      <a:rPr lang="en-US" sz="1400" i="1">
                                        <a:solidFill>
                                          <a:srgbClr val="00B050"/>
                                        </a:solidFill>
                                        <a:latin typeface="Cambria Math" panose="02040503050406030204" pitchFamily="18" charset="0"/>
                                      </a:rPr>
                                    </m:ctrlPr>
                                  </m:dPr>
                                  <m:e>
                                    <m:sSub>
                                      <m:sSubPr>
                                        <m:ctrlPr>
                                          <a:rPr lang="en-SG" sz="1400" i="1">
                                            <a:solidFill>
                                              <a:srgbClr val="00B050"/>
                                            </a:solidFill>
                                            <a:latin typeface="Cambria Math" panose="02040503050406030204" pitchFamily="18" charset="0"/>
                                          </a:rPr>
                                        </m:ctrlPr>
                                      </m:sSubPr>
                                      <m:e>
                                        <m:r>
                                          <a:rPr lang="en-US" sz="1400" b="0" i="1" smtClean="0">
                                            <a:solidFill>
                                              <a:srgbClr val="00B050"/>
                                            </a:solidFill>
                                            <a:latin typeface="Cambria Math" panose="02040503050406030204" pitchFamily="18" charset="0"/>
                                          </a:rPr>
                                          <m:t>𝑠𝑛</m:t>
                                        </m:r>
                                      </m:e>
                                      <m:sub>
                                        <m:r>
                                          <a:rPr lang="en-US" sz="1400" b="0" i="1" smtClean="0">
                                            <a:solidFill>
                                              <a:srgbClr val="00B050"/>
                                            </a:solidFill>
                                            <a:latin typeface="Cambria Math" panose="02040503050406030204" pitchFamily="18" charset="0"/>
                                          </a:rPr>
                                          <m:t>𝑢</m:t>
                                        </m:r>
                                      </m:sub>
                                    </m:sSub>
                                  </m:e>
                                </m:d>
                              </m:e>
                            </m:d>
                          </m:oMath>
                        </m:oMathPara>
                      </a14:m>
                      <a:endParaRPr lang="en-SG" sz="1400" dirty="0"/>
                    </a:p>
                  </p:txBody>
                </p:sp>
              </mc:Choice>
              <mc:Fallback xmlns="">
                <p:sp>
                  <p:nvSpPr>
                    <p:cNvPr id="13" name="Rectangle 12">
                      <a:extLst>
                        <a:ext uri="{FF2B5EF4-FFF2-40B4-BE49-F238E27FC236}">
                          <a16:creationId xmlns:a16="http://schemas.microsoft.com/office/drawing/2014/main" id="{CD429ADB-47EF-46FC-935B-E4F631AE24B4}"/>
                        </a:ext>
                      </a:extLst>
                    </p:cNvPr>
                    <p:cNvSpPr>
                      <a:spLocks noRot="1" noChangeAspect="1" noMove="1" noResize="1" noEditPoints="1" noAdjustHandles="1" noChangeArrowheads="1" noChangeShapeType="1" noTextEdit="1"/>
                    </p:cNvSpPr>
                    <p:nvPr/>
                  </p:nvSpPr>
                  <p:spPr>
                    <a:xfrm>
                      <a:off x="8115385" y="1138594"/>
                      <a:ext cx="2358274" cy="335476"/>
                    </a:xfrm>
                    <a:prstGeom prst="rect">
                      <a:avLst/>
                    </a:prstGeom>
                    <a:blipFill>
                      <a:blip r:embed="rId9"/>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481E00CD-C172-4010-9144-C19A6D8C6DD1}"/>
                        </a:ext>
                      </a:extLst>
                    </p:cNvPr>
                    <p:cNvSpPr/>
                    <p:nvPr/>
                  </p:nvSpPr>
                  <p:spPr>
                    <a:xfrm>
                      <a:off x="8115385" y="1502189"/>
                      <a:ext cx="3014735" cy="41472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 </m:t>
                            </m:r>
                            <m:sSub>
                              <m:sSubPr>
                                <m:ctrlPr>
                                  <a:rPr lang="en-SG" sz="1400" b="1" i="1" smtClean="0">
                                    <a:latin typeface="Cambria Math" panose="02040503050406030204" pitchFamily="18" charset="0"/>
                                  </a:rPr>
                                </m:ctrlPr>
                              </m:sSubPr>
                              <m:e>
                                <m:r>
                                  <a:rPr lang="en-US" sz="1400" b="1" i="1">
                                    <a:latin typeface="Cambria Math" panose="02040503050406030204" pitchFamily="18" charset="0"/>
                                  </a:rPr>
                                  <m:t>𝑳</m:t>
                                </m:r>
                              </m:e>
                              <m:sub>
                                <m:r>
                                  <a:rPr lang="en-US" sz="1400" b="1" i="1" smtClean="0">
                                    <a:latin typeface="Cambria Math" panose="02040503050406030204" pitchFamily="18" charset="0"/>
                                  </a:rPr>
                                  <m:t>𝒔𝒚𝒏𝒕𝒉𝒆𝒕𝒊𝒄</m:t>
                                </m:r>
                              </m:sub>
                            </m:sSub>
                            <m:d>
                              <m:dPr>
                                <m:ctrlPr>
                                  <a:rPr lang="en-US" sz="1400" i="1">
                                    <a:latin typeface="Cambria Math" panose="02040503050406030204" pitchFamily="18" charset="0"/>
                                  </a:rPr>
                                </m:ctrlPr>
                              </m:dPr>
                              <m:e>
                                <m:sSub>
                                  <m:sSubPr>
                                    <m:ctrlPr>
                                      <a:rPr lang="en-SG" sz="1400" i="1" smtClean="0">
                                        <a:solidFill>
                                          <a:srgbClr val="0070C0"/>
                                        </a:solidFill>
                                        <a:latin typeface="Cambria Math" panose="02040503050406030204" pitchFamily="18" charset="0"/>
                                      </a:rPr>
                                    </m:ctrlPr>
                                  </m:sSubPr>
                                  <m:e>
                                    <m:r>
                                      <a:rPr lang="en-US" sz="1400" i="1">
                                        <a:solidFill>
                                          <a:srgbClr val="0070C0"/>
                                        </a:solidFill>
                                        <a:latin typeface="Cambria Math" panose="02040503050406030204" pitchFamily="18" charset="0"/>
                                      </a:rPr>
                                      <m:t>𝐸</m:t>
                                    </m:r>
                                  </m:e>
                                  <m:sub>
                                    <m:r>
                                      <a:rPr lang="en-US" sz="1400" b="0" i="1" smtClean="0">
                                        <a:solidFill>
                                          <a:srgbClr val="0070C0"/>
                                        </a:solidFill>
                                        <a:latin typeface="Cambria Math" panose="02040503050406030204" pitchFamily="18" charset="0"/>
                                      </a:rPr>
                                      <m:t>𝑡𝑛</m:t>
                                    </m:r>
                                  </m:sub>
                                </m:sSub>
                                <m:d>
                                  <m:dPr>
                                    <m:ctrlPr>
                                      <a:rPr lang="en-US" sz="1400" i="1">
                                        <a:solidFill>
                                          <a:srgbClr val="0070C0"/>
                                        </a:solidFill>
                                        <a:latin typeface="Cambria Math" panose="02040503050406030204" pitchFamily="18" charset="0"/>
                                      </a:rPr>
                                    </m:ctrlPr>
                                  </m:dPr>
                                  <m:e>
                                    <m:sSub>
                                      <m:sSubPr>
                                        <m:ctrlPr>
                                          <a:rPr lang="en-SG" sz="1400" i="1">
                                            <a:solidFill>
                                              <a:srgbClr val="0070C0"/>
                                            </a:solidFill>
                                            <a:latin typeface="Cambria Math" panose="02040503050406030204" pitchFamily="18" charset="0"/>
                                          </a:rPr>
                                        </m:ctrlPr>
                                      </m:sSubPr>
                                      <m:e>
                                        <m:r>
                                          <a:rPr lang="en-US" sz="1400" b="0" i="1" smtClean="0">
                                            <a:solidFill>
                                              <a:srgbClr val="0070C0"/>
                                            </a:solidFill>
                                            <a:latin typeface="Cambria Math" panose="02040503050406030204" pitchFamily="18" charset="0"/>
                                          </a:rPr>
                                          <m:t>𝑡𝑛</m:t>
                                        </m:r>
                                      </m:e>
                                      <m:sub>
                                        <m:r>
                                          <a:rPr lang="en-US" sz="1400" b="0" i="1" smtClean="0">
                                            <a:solidFill>
                                              <a:srgbClr val="0070C0"/>
                                            </a:solidFill>
                                            <a:latin typeface="Cambria Math" panose="02040503050406030204" pitchFamily="18" charset="0"/>
                                          </a:rPr>
                                          <m:t>𝑢</m:t>
                                        </m:r>
                                      </m:sub>
                                    </m:sSub>
                                  </m:e>
                                </m:d>
                                <m:r>
                                  <a:rPr lang="en-US" sz="1400" i="1">
                                    <a:latin typeface="Cambria Math" panose="02040503050406030204" pitchFamily="18" charset="0"/>
                                  </a:rPr>
                                  <m:t>,</m:t>
                                </m:r>
                                <m:r>
                                  <a:rPr lang="en-US" sz="1400" i="1" smtClean="0">
                                    <a:solidFill>
                                      <a:srgbClr val="C00000"/>
                                    </a:solidFill>
                                    <a:latin typeface="Cambria Math" panose="02040503050406030204" pitchFamily="18" charset="0"/>
                                  </a:rPr>
                                  <m:t>𝐺</m:t>
                                </m:r>
                                <m:d>
                                  <m:dPr>
                                    <m:ctrlPr>
                                      <a:rPr lang="en-US" sz="1400" i="1">
                                        <a:latin typeface="Cambria Math" panose="02040503050406030204" pitchFamily="18" charset="0"/>
                                      </a:rPr>
                                    </m:ctrlPr>
                                  </m:dPr>
                                  <m:e>
                                    <m:sSub>
                                      <m:sSubPr>
                                        <m:ctrlPr>
                                          <a:rPr lang="en-SG" sz="1400" i="1" smtClean="0">
                                            <a:solidFill>
                                              <a:srgbClr val="0070C0"/>
                                            </a:solidFill>
                                            <a:latin typeface="Cambria Math" panose="02040503050406030204" pitchFamily="18" charset="0"/>
                                          </a:rPr>
                                        </m:ctrlPr>
                                      </m:sSubPr>
                                      <m:e>
                                        <m:r>
                                          <a:rPr lang="en-US" sz="1400" i="1">
                                            <a:solidFill>
                                              <a:srgbClr val="0070C0"/>
                                            </a:solidFill>
                                            <a:latin typeface="Cambria Math" panose="02040503050406030204" pitchFamily="18" charset="0"/>
                                          </a:rPr>
                                          <m:t>𝐸</m:t>
                                        </m:r>
                                      </m:e>
                                      <m:sub>
                                        <m:r>
                                          <a:rPr lang="en-US" sz="1400" b="0" i="1" smtClean="0">
                                            <a:solidFill>
                                              <a:srgbClr val="0070C0"/>
                                            </a:solidFill>
                                            <a:latin typeface="Cambria Math" panose="02040503050406030204" pitchFamily="18" charset="0"/>
                                          </a:rPr>
                                          <m:t>𝑡𝑛</m:t>
                                        </m:r>
                                      </m:sub>
                                    </m:sSub>
                                    <m:d>
                                      <m:dPr>
                                        <m:ctrlPr>
                                          <a:rPr lang="en-US" sz="1400" i="1">
                                            <a:solidFill>
                                              <a:srgbClr val="0070C0"/>
                                            </a:solidFill>
                                            <a:latin typeface="Cambria Math" panose="02040503050406030204" pitchFamily="18" charset="0"/>
                                          </a:rPr>
                                        </m:ctrlPr>
                                      </m:dPr>
                                      <m:e>
                                        <m:sSub>
                                          <m:sSubPr>
                                            <m:ctrlPr>
                                              <a:rPr lang="en-SG" sz="1400" i="1">
                                                <a:solidFill>
                                                  <a:srgbClr val="0070C0"/>
                                                </a:solidFill>
                                                <a:latin typeface="Cambria Math" panose="02040503050406030204" pitchFamily="18" charset="0"/>
                                              </a:rPr>
                                            </m:ctrlPr>
                                          </m:sSubPr>
                                          <m:e>
                                            <m:r>
                                              <a:rPr lang="en-US" sz="1400" b="0" i="1" smtClean="0">
                                                <a:solidFill>
                                                  <a:srgbClr val="0070C0"/>
                                                </a:solidFill>
                                                <a:latin typeface="Cambria Math" panose="02040503050406030204" pitchFamily="18" charset="0"/>
                                              </a:rPr>
                                              <m:t>𝑡𝑛</m:t>
                                            </m:r>
                                          </m:e>
                                          <m:sub>
                                            <m:r>
                                              <a:rPr lang="en-US" sz="1400" b="0" i="1" smtClean="0">
                                                <a:solidFill>
                                                  <a:srgbClr val="0070C0"/>
                                                </a:solidFill>
                                                <a:latin typeface="Cambria Math" panose="02040503050406030204" pitchFamily="18" charset="0"/>
                                              </a:rPr>
                                              <m:t>𝑢</m:t>
                                            </m:r>
                                          </m:sub>
                                        </m:sSub>
                                      </m:e>
                                    </m:d>
                                  </m:e>
                                </m:d>
                              </m:e>
                            </m:d>
                          </m:oMath>
                        </m:oMathPara>
                      </a14:m>
                      <a:endParaRPr lang="en-SG" sz="1400" dirty="0"/>
                    </a:p>
                  </p:txBody>
                </p:sp>
              </mc:Choice>
              <mc:Fallback xmlns="">
                <p:sp>
                  <p:nvSpPr>
                    <p:cNvPr id="14" name="Rectangle 13">
                      <a:extLst>
                        <a:ext uri="{FF2B5EF4-FFF2-40B4-BE49-F238E27FC236}">
                          <a16:creationId xmlns:a16="http://schemas.microsoft.com/office/drawing/2014/main" id="{481E00CD-C172-4010-9144-C19A6D8C6DD1}"/>
                        </a:ext>
                      </a:extLst>
                    </p:cNvPr>
                    <p:cNvSpPr>
                      <a:spLocks noRot="1" noChangeAspect="1" noMove="1" noResize="1" noEditPoints="1" noAdjustHandles="1" noChangeArrowheads="1" noChangeShapeType="1" noTextEdit="1"/>
                    </p:cNvSpPr>
                    <p:nvPr/>
                  </p:nvSpPr>
                  <p:spPr>
                    <a:xfrm>
                      <a:off x="8115385" y="1502189"/>
                      <a:ext cx="3014735" cy="414729"/>
                    </a:xfrm>
                    <a:prstGeom prst="rect">
                      <a:avLst/>
                    </a:prstGeom>
                    <a:blipFill>
                      <a:blip r:embed="rId10"/>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A9A7516-2167-4C5E-9940-77A50EFEF1DD}"/>
                        </a:ext>
                      </a:extLst>
                    </p:cNvPr>
                    <p:cNvSpPr txBox="1"/>
                    <p:nvPr/>
                  </p:nvSpPr>
                  <p:spPr>
                    <a:xfrm>
                      <a:off x="6366222" y="1193450"/>
                      <a:ext cx="1744003" cy="3084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SG" sz="1400" i="1" smtClean="0">
                                    <a:latin typeface="Cambria Math" panose="02040503050406030204" pitchFamily="18" charset="0"/>
                                  </a:rPr>
                                </m:ctrlPr>
                              </m:funcPr>
                              <m:fName>
                                <m:limLow>
                                  <m:limLowPr>
                                    <m:ctrlPr>
                                      <a:rPr lang="en-SG" sz="1400" i="1" smtClean="0">
                                        <a:latin typeface="Cambria Math" panose="02040503050406030204" pitchFamily="18" charset="0"/>
                                      </a:rPr>
                                    </m:ctrlPr>
                                  </m:limLowPr>
                                  <m:e>
                                    <m:r>
                                      <m:rPr>
                                        <m:sty m:val="p"/>
                                      </m:rPr>
                                      <a:rPr lang="en-SG" sz="1400" i="0" smtClean="0">
                                        <a:latin typeface="Cambria Math" panose="02040503050406030204" pitchFamily="18" charset="0"/>
                                      </a:rPr>
                                      <m:t>max</m:t>
                                    </m:r>
                                  </m:e>
                                  <m:lim>
                                    <m:sSub>
                                      <m:sSubPr>
                                        <m:ctrlPr>
                                          <a:rPr lang="en-SG" sz="1400" i="1">
                                            <a:latin typeface="Cambria Math" panose="02040503050406030204" pitchFamily="18" charset="0"/>
                                          </a:rPr>
                                        </m:ctrlPr>
                                      </m:sSubPr>
                                      <m:e>
                                        <m:r>
                                          <a:rPr lang="en-US" sz="1400" i="1">
                                            <a:latin typeface="Cambria Math" panose="02040503050406030204" pitchFamily="18" charset="0"/>
                                          </a:rPr>
                                          <m:t>𝐸</m:t>
                                        </m:r>
                                      </m:e>
                                      <m:sub>
                                        <m:r>
                                          <a:rPr lang="en-US" sz="1400" b="0" i="1" smtClean="0">
                                            <a:latin typeface="Cambria Math" panose="02040503050406030204" pitchFamily="18" charset="0"/>
                                          </a:rPr>
                                          <m:t>𝑡𝑛</m:t>
                                        </m:r>
                                      </m:sub>
                                    </m:sSub>
                                    <m:r>
                                      <a:rPr lang="en-US" sz="1400" i="1">
                                        <a:latin typeface="Cambria Math" panose="02040503050406030204" pitchFamily="18" charset="0"/>
                                      </a:rPr>
                                      <m:t>,</m:t>
                                    </m:r>
                                    <m:sSub>
                                      <m:sSubPr>
                                        <m:ctrlPr>
                                          <a:rPr lang="en-SG" sz="1400" i="1">
                                            <a:latin typeface="Cambria Math" panose="02040503050406030204" pitchFamily="18" charset="0"/>
                                          </a:rPr>
                                        </m:ctrlPr>
                                      </m:sSubPr>
                                      <m:e>
                                        <m:r>
                                          <a:rPr lang="en-US" sz="1400" b="0" i="1" smtClean="0">
                                            <a:latin typeface="Cambria Math" panose="02040503050406030204" pitchFamily="18" charset="0"/>
                                          </a:rPr>
                                          <m:t> </m:t>
                                        </m:r>
                                        <m:r>
                                          <a:rPr lang="en-US" sz="1400" i="1">
                                            <a:latin typeface="Cambria Math" panose="02040503050406030204" pitchFamily="18" charset="0"/>
                                          </a:rPr>
                                          <m:t>𝐸</m:t>
                                        </m:r>
                                      </m:e>
                                      <m:sub>
                                        <m:r>
                                          <a:rPr lang="en-US" sz="1400" b="0" i="1" smtClean="0">
                                            <a:latin typeface="Cambria Math" panose="02040503050406030204" pitchFamily="18" charset="0"/>
                                          </a:rPr>
                                          <m:t>𝑠𝑛</m:t>
                                        </m:r>
                                      </m:sub>
                                    </m:sSub>
                                    <m:r>
                                      <a:rPr lang="en-US" sz="1400" i="1">
                                        <a:latin typeface="Cambria Math" panose="02040503050406030204" pitchFamily="18" charset="0"/>
                                      </a:rPr>
                                      <m:t>,</m:t>
                                    </m:r>
                                    <m:r>
                                      <a:rPr lang="en-US" sz="1400" b="0" i="1" smtClean="0">
                                        <a:latin typeface="Cambria Math" panose="02040503050406030204" pitchFamily="18" charset="0"/>
                                      </a:rPr>
                                      <m:t>   </m:t>
                                    </m:r>
                                    <m:r>
                                      <a:rPr lang="en-US" sz="1400" i="1">
                                        <a:latin typeface="Cambria Math" panose="02040503050406030204" pitchFamily="18" charset="0"/>
                                      </a:rPr>
                                      <m:t>𝐷</m:t>
                                    </m:r>
                                  </m:lim>
                                </m:limLow>
                              </m:fName>
                              <m:e>
                                <m:r>
                                  <a:rPr lang="en-US" sz="1400" b="0" i="1" smtClean="0">
                                    <a:latin typeface="Cambria Math" panose="02040503050406030204" pitchFamily="18" charset="0"/>
                                  </a:rPr>
                                  <m:t>𝑉</m:t>
                                </m:r>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𝐸</m:t>
                                    </m:r>
                                  </m:e>
                                  <m:sub>
                                    <m:r>
                                      <a:rPr lang="en-US" sz="1400" b="0" i="1" smtClean="0">
                                        <a:latin typeface="Cambria Math" panose="02040503050406030204" pitchFamily="18" charset="0"/>
                                      </a:rPr>
                                      <m:t>𝑡𝑛</m:t>
                                    </m:r>
                                  </m:sub>
                                </m:sSub>
                                <m:r>
                                  <a:rPr lang="en-US" sz="1400" b="0" i="1" smtClean="0">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𝐸</m:t>
                                    </m:r>
                                  </m:e>
                                  <m:sub>
                                    <m:r>
                                      <a:rPr lang="en-US" sz="1400" b="0" i="1" smtClean="0">
                                        <a:latin typeface="Cambria Math" panose="02040503050406030204" pitchFamily="18" charset="0"/>
                                      </a:rPr>
                                      <m:t>𝑠𝑛</m:t>
                                    </m:r>
                                  </m:sub>
                                </m:sSub>
                                <m:r>
                                  <a:rPr lang="en-US" sz="1400" b="0" i="1" smtClean="0">
                                    <a:latin typeface="Cambria Math" panose="02040503050406030204" pitchFamily="18" charset="0"/>
                                  </a:rPr>
                                  <m:t>,</m:t>
                                </m:r>
                                <m:r>
                                  <a:rPr lang="en-US" sz="1400" b="0" i="1" smtClean="0">
                                    <a:latin typeface="Cambria Math" panose="02040503050406030204" pitchFamily="18" charset="0"/>
                                  </a:rPr>
                                  <m:t>𝐷</m:t>
                                </m:r>
                                <m:r>
                                  <a:rPr lang="en-US" sz="1400" b="0" i="1" smtClean="0">
                                    <a:latin typeface="Cambria Math" panose="02040503050406030204" pitchFamily="18" charset="0"/>
                                  </a:rPr>
                                  <m:t>)</m:t>
                                </m:r>
                              </m:e>
                            </m:func>
                          </m:oMath>
                        </m:oMathPara>
                      </a14:m>
                      <a:endParaRPr lang="en-SG" sz="1400" dirty="0"/>
                    </a:p>
                  </p:txBody>
                </p:sp>
              </mc:Choice>
              <mc:Fallback xmlns="">
                <p:sp>
                  <p:nvSpPr>
                    <p:cNvPr id="15" name="TextBox 14">
                      <a:extLst>
                        <a:ext uri="{FF2B5EF4-FFF2-40B4-BE49-F238E27FC236}">
                          <a16:creationId xmlns:a16="http://schemas.microsoft.com/office/drawing/2014/main" id="{5A9A7516-2167-4C5E-9940-77A50EFEF1DD}"/>
                        </a:ext>
                      </a:extLst>
                    </p:cNvPr>
                    <p:cNvSpPr txBox="1">
                      <a:spLocks noRot="1" noChangeAspect="1" noMove="1" noResize="1" noEditPoints="1" noAdjustHandles="1" noChangeArrowheads="1" noChangeShapeType="1" noTextEdit="1"/>
                    </p:cNvSpPr>
                    <p:nvPr/>
                  </p:nvSpPr>
                  <p:spPr>
                    <a:xfrm>
                      <a:off x="6366222" y="1193450"/>
                      <a:ext cx="1744003" cy="308482"/>
                    </a:xfrm>
                    <a:prstGeom prst="rect">
                      <a:avLst/>
                    </a:prstGeom>
                    <a:blipFill>
                      <a:blip r:embed="rId11"/>
                      <a:stretch>
                        <a:fillRect l="-697" r="-2787" b="-9804"/>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6503A624-2129-4683-9C75-376D6068DBDA}"/>
                        </a:ext>
                      </a:extLst>
                    </p:cNvPr>
                    <p:cNvSpPr/>
                    <p:nvPr/>
                  </p:nvSpPr>
                  <p:spPr>
                    <a:xfrm>
                      <a:off x="8115385" y="1955271"/>
                      <a:ext cx="2639056" cy="33547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 </m:t>
                            </m:r>
                            <m:sSub>
                              <m:sSubPr>
                                <m:ctrlPr>
                                  <a:rPr lang="en-SG" sz="1400" b="1" i="1" smtClean="0">
                                    <a:latin typeface="Cambria Math" panose="02040503050406030204" pitchFamily="18" charset="0"/>
                                  </a:rPr>
                                </m:ctrlPr>
                              </m:sSubPr>
                              <m:e>
                                <m:r>
                                  <a:rPr lang="en-US" sz="1400" b="1" i="1">
                                    <a:latin typeface="Cambria Math" panose="02040503050406030204" pitchFamily="18" charset="0"/>
                                  </a:rPr>
                                  <m:t>𝑳</m:t>
                                </m:r>
                              </m:e>
                              <m:sub>
                                <m:r>
                                  <a:rPr lang="en-US" sz="1400" b="1" i="1" smtClean="0">
                                    <a:latin typeface="Cambria Math" panose="02040503050406030204" pitchFamily="18" charset="0"/>
                                  </a:rPr>
                                  <m:t>𝒎𝒊𝒔𝒎𝒂𝒕𝒄𝒉</m:t>
                                </m:r>
                              </m:sub>
                            </m:sSub>
                            <m:d>
                              <m:dPr>
                                <m:ctrlPr>
                                  <a:rPr lang="en-US" sz="1400" i="1">
                                    <a:latin typeface="Cambria Math" panose="02040503050406030204" pitchFamily="18" charset="0"/>
                                  </a:rPr>
                                </m:ctrlPr>
                              </m:dPr>
                              <m:e>
                                <m:sSub>
                                  <m:sSubPr>
                                    <m:ctrlPr>
                                      <a:rPr lang="en-SG" sz="1400" i="1" smtClean="0">
                                        <a:solidFill>
                                          <a:srgbClr val="0070C0"/>
                                        </a:solidFill>
                                        <a:latin typeface="Cambria Math" panose="02040503050406030204" pitchFamily="18" charset="0"/>
                                      </a:rPr>
                                    </m:ctrlPr>
                                  </m:sSubPr>
                                  <m:e>
                                    <m:r>
                                      <a:rPr lang="en-US" sz="1400" i="1">
                                        <a:solidFill>
                                          <a:srgbClr val="0070C0"/>
                                        </a:solidFill>
                                        <a:latin typeface="Cambria Math" panose="02040503050406030204" pitchFamily="18" charset="0"/>
                                      </a:rPr>
                                      <m:t>𝐸</m:t>
                                    </m:r>
                                  </m:e>
                                  <m:sub>
                                    <m:r>
                                      <a:rPr lang="en-US" sz="1400" b="0" i="1" smtClean="0">
                                        <a:solidFill>
                                          <a:srgbClr val="0070C0"/>
                                        </a:solidFill>
                                        <a:latin typeface="Cambria Math" panose="02040503050406030204" pitchFamily="18" charset="0"/>
                                      </a:rPr>
                                      <m:t>𝑡𝑛</m:t>
                                    </m:r>
                                  </m:sub>
                                </m:sSub>
                                <m:d>
                                  <m:dPr>
                                    <m:ctrlPr>
                                      <a:rPr lang="en-US" sz="1400" i="1">
                                        <a:solidFill>
                                          <a:srgbClr val="0070C0"/>
                                        </a:solidFill>
                                        <a:latin typeface="Cambria Math" panose="02040503050406030204" pitchFamily="18" charset="0"/>
                                      </a:rPr>
                                    </m:ctrlPr>
                                  </m:dPr>
                                  <m:e>
                                    <m:sSub>
                                      <m:sSubPr>
                                        <m:ctrlPr>
                                          <a:rPr lang="en-SG" sz="1400" i="1">
                                            <a:solidFill>
                                              <a:srgbClr val="0070C0"/>
                                            </a:solidFill>
                                            <a:latin typeface="Cambria Math" panose="02040503050406030204" pitchFamily="18" charset="0"/>
                                          </a:rPr>
                                        </m:ctrlPr>
                                      </m:sSubPr>
                                      <m:e>
                                        <m:r>
                                          <a:rPr lang="en-US" sz="1400" b="0" i="1" smtClean="0">
                                            <a:solidFill>
                                              <a:srgbClr val="0070C0"/>
                                            </a:solidFill>
                                            <a:latin typeface="Cambria Math" panose="02040503050406030204" pitchFamily="18" charset="0"/>
                                          </a:rPr>
                                          <m:t>𝑡𝑛</m:t>
                                        </m:r>
                                      </m:e>
                                      <m:sub>
                                        <m:r>
                                          <a:rPr lang="en-US" sz="1400" b="0" i="1" smtClean="0">
                                            <a:solidFill>
                                              <a:srgbClr val="0070C0"/>
                                            </a:solidFill>
                                            <a:latin typeface="Cambria Math" panose="02040503050406030204" pitchFamily="18" charset="0"/>
                                          </a:rPr>
                                          <m:t>𝑢</m:t>
                                        </m:r>
                                      </m:sub>
                                    </m:sSub>
                                  </m:e>
                                </m:d>
                                <m:r>
                                  <a:rPr lang="en-US" sz="1400" i="1">
                                    <a:latin typeface="Cambria Math" panose="02040503050406030204" pitchFamily="18" charset="0"/>
                                  </a:rPr>
                                  <m:t>,</m:t>
                                </m:r>
                                <m:sSub>
                                  <m:sSubPr>
                                    <m:ctrlPr>
                                      <a:rPr lang="en-SG" sz="1400" i="1">
                                        <a:latin typeface="Cambria Math" panose="02040503050406030204" pitchFamily="18" charset="0"/>
                                      </a:rPr>
                                    </m:ctrlPr>
                                  </m:sSubPr>
                                  <m:e>
                                    <m:r>
                                      <a:rPr lang="en-US" sz="1400" i="1">
                                        <a:latin typeface="Cambria Math" panose="02040503050406030204" pitchFamily="18" charset="0"/>
                                      </a:rPr>
                                      <m:t>𝐸</m:t>
                                    </m:r>
                                  </m:e>
                                  <m:sub>
                                    <m:r>
                                      <a:rPr lang="en-US" sz="1400" b="0" i="1" smtClean="0">
                                        <a:latin typeface="Cambria Math" panose="02040503050406030204" pitchFamily="18" charset="0"/>
                                      </a:rPr>
                                      <m:t>𝑆</m:t>
                                    </m:r>
                                  </m:sub>
                                </m:sSub>
                                <m:d>
                                  <m:dPr>
                                    <m:ctrlPr>
                                      <a:rPr lang="en-US" sz="1400" i="1">
                                        <a:latin typeface="Cambria Math" panose="02040503050406030204" pitchFamily="18" charset="0"/>
                                      </a:rPr>
                                    </m:ctrlPr>
                                  </m:dPr>
                                  <m:e>
                                    <m:sSub>
                                      <m:sSubPr>
                                        <m:ctrlPr>
                                          <a:rPr lang="en-SG" sz="1400" i="1">
                                            <a:latin typeface="Cambria Math" panose="02040503050406030204" pitchFamily="18" charset="0"/>
                                          </a:rPr>
                                        </m:ctrlPr>
                                      </m:sSubPr>
                                      <m:e>
                                        <m:acc>
                                          <m:accPr>
                                            <m:chr m:val="̅"/>
                                            <m:ctrlPr>
                                              <a:rPr lang="en-SG" sz="1400" i="1" smtClean="0">
                                                <a:latin typeface="Cambria Math" panose="02040503050406030204" pitchFamily="18" charset="0"/>
                                              </a:rPr>
                                            </m:ctrlPr>
                                          </m:accPr>
                                          <m:e>
                                            <m:r>
                                              <a:rPr lang="en-US" sz="1400" b="0" i="1" smtClean="0">
                                                <a:latin typeface="Cambria Math" panose="02040503050406030204" pitchFamily="18" charset="0"/>
                                              </a:rPr>
                                              <m:t>𝑠𝑛</m:t>
                                            </m:r>
                                          </m:e>
                                        </m:acc>
                                      </m:e>
                                      <m:sub>
                                        <m:r>
                                          <a:rPr lang="en-US" sz="1400" b="0" i="1" smtClean="0">
                                            <a:latin typeface="Cambria Math" panose="02040503050406030204" pitchFamily="18" charset="0"/>
                                          </a:rPr>
                                          <m:t>𝑢</m:t>
                                        </m:r>
                                      </m:sub>
                                    </m:sSub>
                                  </m:e>
                                </m:d>
                              </m:e>
                            </m:d>
                          </m:oMath>
                        </m:oMathPara>
                      </a14:m>
                      <a:endParaRPr lang="en-SG" sz="1400" dirty="0"/>
                    </a:p>
                  </p:txBody>
                </p:sp>
              </mc:Choice>
              <mc:Fallback xmlns="">
                <p:sp>
                  <p:nvSpPr>
                    <p:cNvPr id="18" name="Rectangle 17">
                      <a:extLst>
                        <a:ext uri="{FF2B5EF4-FFF2-40B4-BE49-F238E27FC236}">
                          <a16:creationId xmlns:a16="http://schemas.microsoft.com/office/drawing/2014/main" id="{6503A624-2129-4683-9C75-376D6068DBDA}"/>
                        </a:ext>
                      </a:extLst>
                    </p:cNvPr>
                    <p:cNvSpPr>
                      <a:spLocks noRot="1" noChangeAspect="1" noMove="1" noResize="1" noEditPoints="1" noAdjustHandles="1" noChangeArrowheads="1" noChangeShapeType="1" noTextEdit="1"/>
                    </p:cNvSpPr>
                    <p:nvPr/>
                  </p:nvSpPr>
                  <p:spPr>
                    <a:xfrm>
                      <a:off x="8115385" y="1955271"/>
                      <a:ext cx="2639056" cy="335476"/>
                    </a:xfrm>
                    <a:prstGeom prst="rect">
                      <a:avLst/>
                    </a:prstGeom>
                    <a:blipFill>
                      <a:blip r:embed="rId12"/>
                      <a:stretch>
                        <a:fillRect/>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CD8CAB4D-46B0-4947-8E8A-83BD5E38FAC5}"/>
                      </a:ext>
                    </a:extLst>
                  </p:cNvPr>
                  <p:cNvSpPr txBox="1"/>
                  <p:nvPr/>
                </p:nvSpPr>
                <p:spPr>
                  <a:xfrm>
                    <a:off x="6459375" y="1172594"/>
                    <a:ext cx="223080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1" i="0" smtClean="0">
                              <a:latin typeface="Cambria Math" panose="02040503050406030204" pitchFamily="18" charset="0"/>
                            </a:rPr>
                            <m:t>𝟏</m:t>
                          </m:r>
                          <m:r>
                            <a:rPr lang="en-US" sz="1400" b="1" i="0" smtClean="0">
                              <a:latin typeface="Cambria Math" panose="02040503050406030204" pitchFamily="18" charset="0"/>
                            </a:rPr>
                            <m:t>. </m:t>
                          </m:r>
                          <m:r>
                            <a:rPr lang="en-US" sz="1400" b="1" i="0" smtClean="0">
                              <a:latin typeface="Cambria Math" panose="02040503050406030204" pitchFamily="18" charset="0"/>
                            </a:rPr>
                            <m:t>𝐃𝐢𝐬𝐜𝐫𝐢𝐦𝐢𝐧𝐚𝐭𝐨𝐫</m:t>
                          </m:r>
                          <m:r>
                            <a:rPr lang="en-US" sz="1400" b="1" i="0" smtClean="0">
                              <a:latin typeface="Cambria Math" panose="02040503050406030204" pitchFamily="18" charset="0"/>
                            </a:rPr>
                            <m:t> </m:t>
                          </m:r>
                          <m:d>
                            <m:dPr>
                              <m:ctrlPr>
                                <a:rPr lang="en-US" sz="1400" b="1" i="1" smtClean="0">
                                  <a:latin typeface="Cambria Math" panose="02040503050406030204" pitchFamily="18" charset="0"/>
                                </a:rPr>
                              </m:ctrlPr>
                            </m:dPr>
                            <m:e>
                              <m:r>
                                <a:rPr lang="en-US" sz="1400" b="1" i="0" smtClean="0">
                                  <a:latin typeface="Cambria Math" panose="02040503050406030204" pitchFamily="18" charset="0"/>
                                </a:rPr>
                                <m:t>𝐃</m:t>
                              </m:r>
                            </m:e>
                          </m:d>
                          <m:r>
                            <a:rPr lang="en-US" sz="1400" b="1" i="0" smtClean="0">
                              <a:latin typeface="Cambria Math" panose="02040503050406030204" pitchFamily="18" charset="0"/>
                            </a:rPr>
                            <m:t> </m:t>
                          </m:r>
                          <m:r>
                            <a:rPr lang="en-US" sz="1400" b="1" i="0" smtClean="0">
                              <a:latin typeface="Cambria Math" panose="02040503050406030204" pitchFamily="18" charset="0"/>
                            </a:rPr>
                            <m:t>𝐋𝐨𝐬𝐬</m:t>
                          </m:r>
                          <m:r>
                            <a:rPr lang="en-US" sz="1400" b="1" i="0" smtClean="0">
                              <a:latin typeface="Cambria Math" panose="02040503050406030204" pitchFamily="18" charset="0"/>
                            </a:rPr>
                            <m:t>: </m:t>
                          </m:r>
                        </m:oMath>
                      </m:oMathPara>
                    </a14:m>
                    <a:endParaRPr lang="en-SG" sz="1400" b="1" dirty="0"/>
                  </a:p>
                </p:txBody>
              </p:sp>
            </mc:Choice>
            <mc:Fallback xmlns="">
              <p:sp>
                <p:nvSpPr>
                  <p:cNvPr id="28" name="TextBox 27">
                    <a:extLst>
                      <a:ext uri="{FF2B5EF4-FFF2-40B4-BE49-F238E27FC236}">
                        <a16:creationId xmlns:a16="http://schemas.microsoft.com/office/drawing/2014/main" id="{CD8CAB4D-46B0-4947-8E8A-83BD5E38FAC5}"/>
                      </a:ext>
                    </a:extLst>
                  </p:cNvPr>
                  <p:cNvSpPr txBox="1">
                    <a:spLocks noRot="1" noChangeAspect="1" noMove="1" noResize="1" noEditPoints="1" noAdjustHandles="1" noChangeArrowheads="1" noChangeShapeType="1" noTextEdit="1"/>
                  </p:cNvSpPr>
                  <p:nvPr/>
                </p:nvSpPr>
                <p:spPr>
                  <a:xfrm>
                    <a:off x="6459375" y="1172594"/>
                    <a:ext cx="2230804" cy="215444"/>
                  </a:xfrm>
                  <a:prstGeom prst="rect">
                    <a:avLst/>
                  </a:prstGeom>
                  <a:blipFill>
                    <a:blip r:embed="rId13"/>
                    <a:stretch>
                      <a:fillRect l="-1366" b="-5556"/>
                    </a:stretch>
                  </a:blipFill>
                </p:spPr>
                <p:txBody>
                  <a:bodyPr/>
                  <a:lstStyle/>
                  <a:p>
                    <a:r>
                      <a:rPr lang="en-SG">
                        <a:noFill/>
                      </a:rPr>
                      <a:t> </a:t>
                    </a:r>
                  </a:p>
                </p:txBody>
              </p:sp>
            </mc:Fallback>
          </mc:AlternateContent>
        </p:grpSp>
        <p:sp>
          <p:nvSpPr>
            <p:cNvPr id="41" name="Rectangle 40">
              <a:extLst>
                <a:ext uri="{FF2B5EF4-FFF2-40B4-BE49-F238E27FC236}">
                  <a16:creationId xmlns:a16="http://schemas.microsoft.com/office/drawing/2014/main" id="{B2935061-72F6-4762-AE5D-74DB0F2FAAC7}"/>
                </a:ext>
              </a:extLst>
            </p:cNvPr>
            <p:cNvSpPr/>
            <p:nvPr/>
          </p:nvSpPr>
          <p:spPr>
            <a:xfrm>
              <a:off x="6459373" y="1255507"/>
              <a:ext cx="4813335" cy="1768286"/>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46" name="Group 45">
            <a:extLst>
              <a:ext uri="{FF2B5EF4-FFF2-40B4-BE49-F238E27FC236}">
                <a16:creationId xmlns:a16="http://schemas.microsoft.com/office/drawing/2014/main" id="{60D6DD61-C2B6-48FE-87EC-7E2CF0193444}"/>
              </a:ext>
            </a:extLst>
          </p:cNvPr>
          <p:cNvGrpSpPr/>
          <p:nvPr/>
        </p:nvGrpSpPr>
        <p:grpSpPr>
          <a:xfrm>
            <a:off x="1015579" y="3265053"/>
            <a:ext cx="4813335" cy="1328540"/>
            <a:chOff x="6454759" y="3273516"/>
            <a:chExt cx="4487008" cy="1328540"/>
          </a:xfrm>
        </p:grpSpPr>
        <p:grpSp>
          <p:nvGrpSpPr>
            <p:cNvPr id="39" name="Group 38">
              <a:extLst>
                <a:ext uri="{FF2B5EF4-FFF2-40B4-BE49-F238E27FC236}">
                  <a16:creationId xmlns:a16="http://schemas.microsoft.com/office/drawing/2014/main" id="{9CD76EE4-4A80-4BBA-905C-AC487B34559D}"/>
                </a:ext>
              </a:extLst>
            </p:cNvPr>
            <p:cNvGrpSpPr/>
            <p:nvPr/>
          </p:nvGrpSpPr>
          <p:grpSpPr>
            <a:xfrm>
              <a:off x="6557348" y="3333487"/>
              <a:ext cx="3770275" cy="1223381"/>
              <a:chOff x="6459375" y="3083109"/>
              <a:chExt cx="3770275" cy="1223381"/>
            </a:xfrm>
          </p:grpSpPr>
          <p:grpSp>
            <p:nvGrpSpPr>
              <p:cNvPr id="24" name="Group 23">
                <a:extLst>
                  <a:ext uri="{FF2B5EF4-FFF2-40B4-BE49-F238E27FC236}">
                    <a16:creationId xmlns:a16="http://schemas.microsoft.com/office/drawing/2014/main" id="{E8B44A0C-43E7-4AE8-B0C7-D349C9214463}"/>
                  </a:ext>
                </a:extLst>
              </p:cNvPr>
              <p:cNvGrpSpPr/>
              <p:nvPr/>
            </p:nvGrpSpPr>
            <p:grpSpPr>
              <a:xfrm>
                <a:off x="6459375" y="3429000"/>
                <a:ext cx="3770275" cy="877490"/>
                <a:chOff x="7066560" y="3572807"/>
                <a:chExt cx="3770275" cy="877490"/>
              </a:xfrm>
            </p:grpSpPr>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D2E12E30-627B-43B4-AE1D-1211A4F59DB9}"/>
                        </a:ext>
                      </a:extLst>
                    </p:cNvPr>
                    <p:cNvSpPr txBox="1"/>
                    <p:nvPr/>
                  </p:nvSpPr>
                  <p:spPr>
                    <a:xfrm>
                      <a:off x="7066560" y="3675107"/>
                      <a:ext cx="756874" cy="2807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SG" sz="1400" i="1" smtClean="0">
                                    <a:latin typeface="Cambria Math" panose="02040503050406030204" pitchFamily="18" charset="0"/>
                                  </a:rPr>
                                </m:ctrlPr>
                              </m:funcPr>
                              <m:fName>
                                <m:limLow>
                                  <m:limLowPr>
                                    <m:ctrlPr>
                                      <a:rPr lang="en-SG" sz="1400" i="1" smtClean="0">
                                        <a:latin typeface="Cambria Math" panose="02040503050406030204" pitchFamily="18" charset="0"/>
                                      </a:rPr>
                                    </m:ctrlPr>
                                  </m:limLowPr>
                                  <m:e>
                                    <m:r>
                                      <m:rPr>
                                        <m:sty m:val="p"/>
                                      </m:rPr>
                                      <a:rPr lang="en-SG" sz="1400" i="0" smtClean="0">
                                        <a:latin typeface="Cambria Math" panose="02040503050406030204" pitchFamily="18" charset="0"/>
                                      </a:rPr>
                                      <m:t>m</m:t>
                                    </m:r>
                                    <m:r>
                                      <m:rPr>
                                        <m:sty m:val="p"/>
                                      </m:rPr>
                                      <a:rPr lang="en-US" sz="1400" b="0" i="0" smtClean="0">
                                        <a:latin typeface="Cambria Math" panose="02040503050406030204" pitchFamily="18" charset="0"/>
                                      </a:rPr>
                                      <m:t>in</m:t>
                                    </m:r>
                                  </m:e>
                                  <m:lim>
                                    <m:r>
                                      <a:rPr lang="en-US" sz="1400" b="0" i="1" smtClean="0">
                                        <a:latin typeface="Cambria Math" panose="02040503050406030204" pitchFamily="18" charset="0"/>
                                      </a:rPr>
                                      <m:t>𝐺</m:t>
                                    </m:r>
                                  </m:lim>
                                </m:limLow>
                              </m:fName>
                              <m:e>
                                <m:r>
                                  <a:rPr lang="en-US" sz="1400" b="0" i="1" smtClean="0">
                                    <a:latin typeface="Cambria Math" panose="02040503050406030204" pitchFamily="18" charset="0"/>
                                  </a:rPr>
                                  <m:t>𝑉</m:t>
                                </m:r>
                                <m:r>
                                  <a:rPr lang="en-US" sz="1400" b="0" i="1" smtClean="0">
                                    <a:latin typeface="Cambria Math" panose="02040503050406030204" pitchFamily="18" charset="0"/>
                                  </a:rPr>
                                  <m:t>(</m:t>
                                </m:r>
                                <m:r>
                                  <a:rPr lang="en-US" sz="1400" b="0" i="1" smtClean="0">
                                    <a:latin typeface="Cambria Math" panose="02040503050406030204" pitchFamily="18" charset="0"/>
                                  </a:rPr>
                                  <m:t>𝐺</m:t>
                                </m:r>
                                <m:r>
                                  <a:rPr lang="en-US" sz="1400" b="0" i="1" smtClean="0">
                                    <a:latin typeface="Cambria Math" panose="02040503050406030204" pitchFamily="18" charset="0"/>
                                  </a:rPr>
                                  <m:t>)</m:t>
                                </m:r>
                              </m:e>
                            </m:func>
                          </m:oMath>
                        </m:oMathPara>
                      </a14:m>
                      <a:endParaRPr lang="en-SG" sz="1400" dirty="0"/>
                    </a:p>
                  </p:txBody>
                </p:sp>
              </mc:Choice>
              <mc:Fallback xmlns="">
                <p:sp>
                  <p:nvSpPr>
                    <p:cNvPr id="19" name="TextBox 18">
                      <a:extLst>
                        <a:ext uri="{FF2B5EF4-FFF2-40B4-BE49-F238E27FC236}">
                          <a16:creationId xmlns:a16="http://schemas.microsoft.com/office/drawing/2014/main" id="{D2E12E30-627B-43B4-AE1D-1211A4F59DB9}"/>
                        </a:ext>
                      </a:extLst>
                    </p:cNvPr>
                    <p:cNvSpPr txBox="1">
                      <a:spLocks noRot="1" noChangeAspect="1" noMove="1" noResize="1" noEditPoints="1" noAdjustHandles="1" noChangeArrowheads="1" noChangeShapeType="1" noTextEdit="1"/>
                    </p:cNvSpPr>
                    <p:nvPr/>
                  </p:nvSpPr>
                  <p:spPr>
                    <a:xfrm>
                      <a:off x="7066560" y="3675107"/>
                      <a:ext cx="756874" cy="280718"/>
                    </a:xfrm>
                    <a:prstGeom prst="rect">
                      <a:avLst/>
                    </a:prstGeom>
                    <a:blipFill>
                      <a:blip r:embed="rId14"/>
                      <a:stretch>
                        <a:fillRect l="-2400" r="-7200" b="-1521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31687116-22B9-4795-AE65-3A7F11C4C2C2}"/>
                        </a:ext>
                      </a:extLst>
                    </p:cNvPr>
                    <p:cNvSpPr/>
                    <p:nvPr/>
                  </p:nvSpPr>
                  <p:spPr>
                    <a:xfrm>
                      <a:off x="7812289" y="3572807"/>
                      <a:ext cx="3024546" cy="41472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sSub>
                              <m:sSubPr>
                                <m:ctrlPr>
                                  <a:rPr lang="en-SG" sz="1400" b="1" i="1" smtClean="0">
                                    <a:latin typeface="Cambria Math" panose="02040503050406030204" pitchFamily="18" charset="0"/>
                                  </a:rPr>
                                </m:ctrlPr>
                              </m:sSubPr>
                              <m:e>
                                <m:r>
                                  <a:rPr lang="en-US" sz="1400" b="1" i="1">
                                    <a:latin typeface="Cambria Math" panose="02040503050406030204" pitchFamily="18" charset="0"/>
                                  </a:rPr>
                                  <m:t>𝑳</m:t>
                                </m:r>
                              </m:e>
                              <m:sub>
                                <m:r>
                                  <a:rPr lang="en-US" sz="1400" b="1" i="1" smtClean="0">
                                    <a:latin typeface="Cambria Math" panose="02040503050406030204" pitchFamily="18" charset="0"/>
                                  </a:rPr>
                                  <m:t>𝒔𝒚𝒏𝒕𝒉𝒆𝒕𝒊𝒄</m:t>
                                </m:r>
                              </m:sub>
                            </m:sSub>
                            <m:d>
                              <m:dPr>
                                <m:ctrlPr>
                                  <a:rPr lang="en-US" sz="1400" i="1">
                                    <a:latin typeface="Cambria Math" panose="02040503050406030204" pitchFamily="18" charset="0"/>
                                  </a:rPr>
                                </m:ctrlPr>
                              </m:dPr>
                              <m:e>
                                <m:sSub>
                                  <m:sSubPr>
                                    <m:ctrlPr>
                                      <a:rPr lang="en-SG" sz="1400" i="1" smtClean="0">
                                        <a:solidFill>
                                          <a:srgbClr val="0070C0"/>
                                        </a:solidFill>
                                        <a:latin typeface="Cambria Math" panose="02040503050406030204" pitchFamily="18" charset="0"/>
                                      </a:rPr>
                                    </m:ctrlPr>
                                  </m:sSubPr>
                                  <m:e>
                                    <m:r>
                                      <a:rPr lang="en-US" sz="1400" i="1">
                                        <a:solidFill>
                                          <a:srgbClr val="0070C0"/>
                                        </a:solidFill>
                                        <a:latin typeface="Cambria Math" panose="02040503050406030204" pitchFamily="18" charset="0"/>
                                      </a:rPr>
                                      <m:t>𝐸</m:t>
                                    </m:r>
                                  </m:e>
                                  <m:sub>
                                    <m:r>
                                      <a:rPr lang="en-US" sz="1400" b="0" i="1" smtClean="0">
                                        <a:solidFill>
                                          <a:srgbClr val="0070C0"/>
                                        </a:solidFill>
                                        <a:latin typeface="Cambria Math" panose="02040503050406030204" pitchFamily="18" charset="0"/>
                                      </a:rPr>
                                      <m:t>𝑡𝑛</m:t>
                                    </m:r>
                                  </m:sub>
                                </m:sSub>
                                <m:d>
                                  <m:dPr>
                                    <m:ctrlPr>
                                      <a:rPr lang="en-US" sz="1400" i="1">
                                        <a:solidFill>
                                          <a:srgbClr val="0070C0"/>
                                        </a:solidFill>
                                        <a:latin typeface="Cambria Math" panose="02040503050406030204" pitchFamily="18" charset="0"/>
                                      </a:rPr>
                                    </m:ctrlPr>
                                  </m:dPr>
                                  <m:e>
                                    <m:sSub>
                                      <m:sSubPr>
                                        <m:ctrlPr>
                                          <a:rPr lang="en-SG" sz="1400" i="1">
                                            <a:solidFill>
                                              <a:srgbClr val="0070C0"/>
                                            </a:solidFill>
                                            <a:latin typeface="Cambria Math" panose="02040503050406030204" pitchFamily="18" charset="0"/>
                                          </a:rPr>
                                        </m:ctrlPr>
                                      </m:sSubPr>
                                      <m:e>
                                        <m:r>
                                          <a:rPr lang="en-US" sz="1400" b="0" i="1" smtClean="0">
                                            <a:solidFill>
                                              <a:srgbClr val="0070C0"/>
                                            </a:solidFill>
                                            <a:latin typeface="Cambria Math" panose="02040503050406030204" pitchFamily="18" charset="0"/>
                                          </a:rPr>
                                          <m:t>𝑡𝑛</m:t>
                                        </m:r>
                                      </m:e>
                                      <m:sub>
                                        <m:r>
                                          <a:rPr lang="en-US" sz="1400" b="0" i="1" smtClean="0">
                                            <a:solidFill>
                                              <a:srgbClr val="0070C0"/>
                                            </a:solidFill>
                                            <a:latin typeface="Cambria Math" panose="02040503050406030204" pitchFamily="18" charset="0"/>
                                          </a:rPr>
                                          <m:t>𝑢</m:t>
                                        </m:r>
                                      </m:sub>
                                    </m:sSub>
                                  </m:e>
                                </m:d>
                                <m:r>
                                  <a:rPr lang="en-US" sz="1400" i="1">
                                    <a:latin typeface="Cambria Math" panose="02040503050406030204" pitchFamily="18" charset="0"/>
                                  </a:rPr>
                                  <m:t>,</m:t>
                                </m:r>
                                <m:r>
                                  <a:rPr lang="en-US" sz="1400" i="1" smtClean="0">
                                    <a:solidFill>
                                      <a:srgbClr val="C00000"/>
                                    </a:solidFill>
                                    <a:latin typeface="Cambria Math" panose="02040503050406030204" pitchFamily="18" charset="0"/>
                                  </a:rPr>
                                  <m:t>𝐺</m:t>
                                </m:r>
                                <m:d>
                                  <m:dPr>
                                    <m:ctrlPr>
                                      <a:rPr lang="en-US" sz="1400" i="1">
                                        <a:latin typeface="Cambria Math" panose="02040503050406030204" pitchFamily="18" charset="0"/>
                                      </a:rPr>
                                    </m:ctrlPr>
                                  </m:dPr>
                                  <m:e>
                                    <m:sSub>
                                      <m:sSubPr>
                                        <m:ctrlPr>
                                          <a:rPr lang="en-SG" sz="1400" i="1" smtClean="0">
                                            <a:solidFill>
                                              <a:srgbClr val="0070C0"/>
                                            </a:solidFill>
                                            <a:latin typeface="Cambria Math" panose="02040503050406030204" pitchFamily="18" charset="0"/>
                                          </a:rPr>
                                        </m:ctrlPr>
                                      </m:sSubPr>
                                      <m:e>
                                        <m:r>
                                          <a:rPr lang="en-US" sz="1400" i="1">
                                            <a:solidFill>
                                              <a:srgbClr val="0070C0"/>
                                            </a:solidFill>
                                            <a:latin typeface="Cambria Math" panose="02040503050406030204" pitchFamily="18" charset="0"/>
                                          </a:rPr>
                                          <m:t>𝐸</m:t>
                                        </m:r>
                                      </m:e>
                                      <m:sub>
                                        <m:r>
                                          <a:rPr lang="en-US" sz="1400" b="0" i="1" smtClean="0">
                                            <a:solidFill>
                                              <a:srgbClr val="0070C0"/>
                                            </a:solidFill>
                                            <a:latin typeface="Cambria Math" panose="02040503050406030204" pitchFamily="18" charset="0"/>
                                          </a:rPr>
                                          <m:t>𝑡𝑛</m:t>
                                        </m:r>
                                      </m:sub>
                                    </m:sSub>
                                    <m:d>
                                      <m:dPr>
                                        <m:ctrlPr>
                                          <a:rPr lang="en-US" sz="1400" i="1">
                                            <a:solidFill>
                                              <a:srgbClr val="0070C0"/>
                                            </a:solidFill>
                                            <a:latin typeface="Cambria Math" panose="02040503050406030204" pitchFamily="18" charset="0"/>
                                          </a:rPr>
                                        </m:ctrlPr>
                                      </m:dPr>
                                      <m:e>
                                        <m:sSub>
                                          <m:sSubPr>
                                            <m:ctrlPr>
                                              <a:rPr lang="en-SG" sz="1400" i="1">
                                                <a:solidFill>
                                                  <a:srgbClr val="0070C0"/>
                                                </a:solidFill>
                                                <a:latin typeface="Cambria Math" panose="02040503050406030204" pitchFamily="18" charset="0"/>
                                              </a:rPr>
                                            </m:ctrlPr>
                                          </m:sSubPr>
                                          <m:e>
                                            <m:r>
                                              <a:rPr lang="en-US" sz="1400" b="0" i="1" smtClean="0">
                                                <a:solidFill>
                                                  <a:srgbClr val="0070C0"/>
                                                </a:solidFill>
                                                <a:latin typeface="Cambria Math" panose="02040503050406030204" pitchFamily="18" charset="0"/>
                                              </a:rPr>
                                              <m:t>𝑡𝑛</m:t>
                                            </m:r>
                                          </m:e>
                                          <m:sub>
                                            <m:r>
                                              <a:rPr lang="en-US" sz="1400" b="0" i="1" smtClean="0">
                                                <a:solidFill>
                                                  <a:srgbClr val="0070C0"/>
                                                </a:solidFill>
                                                <a:latin typeface="Cambria Math" panose="02040503050406030204" pitchFamily="18" charset="0"/>
                                              </a:rPr>
                                              <m:t>𝑢</m:t>
                                            </m:r>
                                          </m:sub>
                                        </m:sSub>
                                      </m:e>
                                    </m:d>
                                  </m:e>
                                </m:d>
                              </m:e>
                            </m:d>
                          </m:oMath>
                        </m:oMathPara>
                      </a14:m>
                      <a:endParaRPr lang="en-SG" sz="1400" dirty="0"/>
                    </a:p>
                  </p:txBody>
                </p:sp>
              </mc:Choice>
              <mc:Fallback xmlns="">
                <p:sp>
                  <p:nvSpPr>
                    <p:cNvPr id="21" name="Rectangle 20">
                      <a:extLst>
                        <a:ext uri="{FF2B5EF4-FFF2-40B4-BE49-F238E27FC236}">
                          <a16:creationId xmlns:a16="http://schemas.microsoft.com/office/drawing/2014/main" id="{31687116-22B9-4795-AE65-3A7F11C4C2C2}"/>
                        </a:ext>
                      </a:extLst>
                    </p:cNvPr>
                    <p:cNvSpPr>
                      <a:spLocks noRot="1" noChangeAspect="1" noMove="1" noResize="1" noEditPoints="1" noAdjustHandles="1" noChangeArrowheads="1" noChangeShapeType="1" noTextEdit="1"/>
                    </p:cNvSpPr>
                    <p:nvPr/>
                  </p:nvSpPr>
                  <p:spPr>
                    <a:xfrm>
                      <a:off x="7812289" y="3572807"/>
                      <a:ext cx="3024546" cy="414729"/>
                    </a:xfrm>
                    <a:prstGeom prst="rect">
                      <a:avLst/>
                    </a:prstGeom>
                    <a:blipFill>
                      <a:blip r:embed="rId15"/>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55E4A03D-CA26-4BE3-BA83-8B1F4E5103AD}"/>
                        </a:ext>
                      </a:extLst>
                    </p:cNvPr>
                    <p:cNvSpPr/>
                    <p:nvPr/>
                  </p:nvSpPr>
                  <p:spPr>
                    <a:xfrm>
                      <a:off x="7812289" y="4035568"/>
                      <a:ext cx="2927020" cy="41472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 </m:t>
                            </m:r>
                            <m:sSub>
                              <m:sSubPr>
                                <m:ctrlPr>
                                  <a:rPr lang="en-SG" sz="1400" b="1" i="1" smtClean="0">
                                    <a:latin typeface="Cambria Math" panose="02040503050406030204" pitchFamily="18" charset="0"/>
                                  </a:rPr>
                                </m:ctrlPr>
                              </m:sSubPr>
                              <m:e>
                                <m:r>
                                  <a:rPr lang="en-US" sz="1400" b="1" i="1">
                                    <a:latin typeface="Cambria Math" panose="02040503050406030204" pitchFamily="18" charset="0"/>
                                  </a:rPr>
                                  <m:t>𝑳</m:t>
                                </m:r>
                              </m:e>
                              <m:sub>
                                <m:r>
                                  <a:rPr lang="en-US" sz="1400" b="1" i="1" smtClean="0">
                                    <a:latin typeface="Cambria Math" panose="02040503050406030204" pitchFamily="18" charset="0"/>
                                  </a:rPr>
                                  <m:t>𝒄𝒐𝒏𝒕𝒆𝒏𝒕</m:t>
                                </m:r>
                              </m:sub>
                            </m:sSub>
                            <m:d>
                              <m:dPr>
                                <m:ctrlPr>
                                  <a:rPr lang="en-US" sz="1400" i="1">
                                    <a:latin typeface="Cambria Math" panose="02040503050406030204" pitchFamily="18" charset="0"/>
                                  </a:rPr>
                                </m:ctrlPr>
                              </m:dPr>
                              <m:e>
                                <m:sSub>
                                  <m:sSubPr>
                                    <m:ctrlPr>
                                      <a:rPr lang="en-SG" sz="1400" i="1" smtClean="0">
                                        <a:solidFill>
                                          <a:srgbClr val="00B050"/>
                                        </a:solidFill>
                                        <a:latin typeface="Cambria Math" panose="02040503050406030204" pitchFamily="18" charset="0"/>
                                      </a:rPr>
                                    </m:ctrlPr>
                                  </m:sSubPr>
                                  <m:e>
                                    <m:r>
                                      <a:rPr lang="en-US" sz="1400" i="1">
                                        <a:solidFill>
                                          <a:srgbClr val="00B050"/>
                                        </a:solidFill>
                                        <a:latin typeface="Cambria Math" panose="02040503050406030204" pitchFamily="18" charset="0"/>
                                      </a:rPr>
                                      <m:t>𝐸</m:t>
                                    </m:r>
                                  </m:e>
                                  <m:sub>
                                    <m:r>
                                      <a:rPr lang="en-US" sz="1400" b="0" i="1" smtClean="0">
                                        <a:solidFill>
                                          <a:srgbClr val="00B050"/>
                                        </a:solidFill>
                                        <a:latin typeface="Cambria Math" panose="02040503050406030204" pitchFamily="18" charset="0"/>
                                      </a:rPr>
                                      <m:t>𝑠𝑛</m:t>
                                    </m:r>
                                  </m:sub>
                                </m:sSub>
                                <m:d>
                                  <m:dPr>
                                    <m:ctrlPr>
                                      <a:rPr lang="en-US" sz="1400" i="1">
                                        <a:solidFill>
                                          <a:srgbClr val="00B050"/>
                                        </a:solidFill>
                                        <a:latin typeface="Cambria Math" panose="02040503050406030204" pitchFamily="18" charset="0"/>
                                      </a:rPr>
                                    </m:ctrlPr>
                                  </m:dPr>
                                  <m:e>
                                    <m:sSub>
                                      <m:sSubPr>
                                        <m:ctrlPr>
                                          <a:rPr lang="en-SG" sz="1400" i="1">
                                            <a:solidFill>
                                              <a:srgbClr val="00B050"/>
                                            </a:solidFill>
                                            <a:latin typeface="Cambria Math" panose="02040503050406030204" pitchFamily="18" charset="0"/>
                                          </a:rPr>
                                        </m:ctrlPr>
                                      </m:sSubPr>
                                      <m:e>
                                        <m:r>
                                          <a:rPr lang="en-US" sz="1400" b="0" i="1" smtClean="0">
                                            <a:solidFill>
                                              <a:srgbClr val="00B050"/>
                                            </a:solidFill>
                                            <a:latin typeface="Cambria Math" panose="02040503050406030204" pitchFamily="18" charset="0"/>
                                          </a:rPr>
                                          <m:t>𝑠𝑛</m:t>
                                        </m:r>
                                      </m:e>
                                      <m:sub>
                                        <m:r>
                                          <a:rPr lang="en-US" sz="1400" b="0" i="1" smtClean="0">
                                            <a:solidFill>
                                              <a:srgbClr val="00B050"/>
                                            </a:solidFill>
                                            <a:latin typeface="Cambria Math" panose="02040503050406030204" pitchFamily="18" charset="0"/>
                                          </a:rPr>
                                          <m:t>𝑢</m:t>
                                        </m:r>
                                      </m:sub>
                                    </m:sSub>
                                  </m:e>
                                </m:d>
                                <m:r>
                                  <a:rPr lang="en-US" sz="1400" i="1">
                                    <a:latin typeface="Cambria Math" panose="02040503050406030204" pitchFamily="18" charset="0"/>
                                  </a:rPr>
                                  <m:t>,</m:t>
                                </m:r>
                                <m:r>
                                  <a:rPr lang="en-US" sz="1400" i="1" smtClean="0">
                                    <a:solidFill>
                                      <a:srgbClr val="C00000"/>
                                    </a:solidFill>
                                    <a:latin typeface="Cambria Math" panose="02040503050406030204" pitchFamily="18" charset="0"/>
                                  </a:rPr>
                                  <m:t>𝐺</m:t>
                                </m:r>
                                <m:d>
                                  <m:dPr>
                                    <m:ctrlPr>
                                      <a:rPr lang="en-US" sz="1400" i="1">
                                        <a:latin typeface="Cambria Math" panose="02040503050406030204" pitchFamily="18" charset="0"/>
                                      </a:rPr>
                                    </m:ctrlPr>
                                  </m:dPr>
                                  <m:e>
                                    <m:sSub>
                                      <m:sSubPr>
                                        <m:ctrlPr>
                                          <a:rPr lang="en-SG" sz="1400" i="1" smtClean="0">
                                            <a:solidFill>
                                              <a:srgbClr val="0070C0"/>
                                            </a:solidFill>
                                            <a:latin typeface="Cambria Math" panose="02040503050406030204" pitchFamily="18" charset="0"/>
                                          </a:rPr>
                                        </m:ctrlPr>
                                      </m:sSubPr>
                                      <m:e>
                                        <m:r>
                                          <a:rPr lang="en-US" sz="1400" i="1">
                                            <a:solidFill>
                                              <a:srgbClr val="0070C0"/>
                                            </a:solidFill>
                                            <a:latin typeface="Cambria Math" panose="02040503050406030204" pitchFamily="18" charset="0"/>
                                          </a:rPr>
                                          <m:t>𝐸</m:t>
                                        </m:r>
                                      </m:e>
                                      <m:sub>
                                        <m:r>
                                          <a:rPr lang="en-US" sz="1400" b="0" i="1" smtClean="0">
                                            <a:solidFill>
                                              <a:srgbClr val="0070C0"/>
                                            </a:solidFill>
                                            <a:latin typeface="Cambria Math" panose="02040503050406030204" pitchFamily="18" charset="0"/>
                                          </a:rPr>
                                          <m:t>𝑡𝑛</m:t>
                                        </m:r>
                                      </m:sub>
                                    </m:sSub>
                                    <m:d>
                                      <m:dPr>
                                        <m:ctrlPr>
                                          <a:rPr lang="en-US" sz="1400" i="1">
                                            <a:solidFill>
                                              <a:srgbClr val="0070C0"/>
                                            </a:solidFill>
                                            <a:latin typeface="Cambria Math" panose="02040503050406030204" pitchFamily="18" charset="0"/>
                                          </a:rPr>
                                        </m:ctrlPr>
                                      </m:dPr>
                                      <m:e>
                                        <m:sSub>
                                          <m:sSubPr>
                                            <m:ctrlPr>
                                              <a:rPr lang="en-SG" sz="1400" i="1">
                                                <a:solidFill>
                                                  <a:srgbClr val="0070C0"/>
                                                </a:solidFill>
                                                <a:latin typeface="Cambria Math" panose="02040503050406030204" pitchFamily="18" charset="0"/>
                                              </a:rPr>
                                            </m:ctrlPr>
                                          </m:sSubPr>
                                          <m:e>
                                            <m:r>
                                              <a:rPr lang="en-US" sz="1400" b="0" i="1" smtClean="0">
                                                <a:solidFill>
                                                  <a:srgbClr val="0070C0"/>
                                                </a:solidFill>
                                                <a:latin typeface="Cambria Math" panose="02040503050406030204" pitchFamily="18" charset="0"/>
                                              </a:rPr>
                                              <m:t>𝑡𝑛</m:t>
                                            </m:r>
                                          </m:e>
                                          <m:sub>
                                            <m:r>
                                              <a:rPr lang="en-US" sz="1400" b="0" i="1" smtClean="0">
                                                <a:solidFill>
                                                  <a:srgbClr val="0070C0"/>
                                                </a:solidFill>
                                                <a:latin typeface="Cambria Math" panose="02040503050406030204" pitchFamily="18" charset="0"/>
                                              </a:rPr>
                                              <m:t>𝑢</m:t>
                                            </m:r>
                                          </m:sub>
                                        </m:sSub>
                                      </m:e>
                                    </m:d>
                                  </m:e>
                                </m:d>
                              </m:e>
                            </m:d>
                          </m:oMath>
                        </m:oMathPara>
                      </a14:m>
                      <a:endParaRPr lang="en-SG" sz="1400" dirty="0"/>
                    </a:p>
                  </p:txBody>
                </p:sp>
              </mc:Choice>
              <mc:Fallback xmlns="">
                <p:sp>
                  <p:nvSpPr>
                    <p:cNvPr id="22" name="Rectangle 21">
                      <a:extLst>
                        <a:ext uri="{FF2B5EF4-FFF2-40B4-BE49-F238E27FC236}">
                          <a16:creationId xmlns:a16="http://schemas.microsoft.com/office/drawing/2014/main" id="{55E4A03D-CA26-4BE3-BA83-8B1F4E5103AD}"/>
                        </a:ext>
                      </a:extLst>
                    </p:cNvPr>
                    <p:cNvSpPr>
                      <a:spLocks noRot="1" noChangeAspect="1" noMove="1" noResize="1" noEditPoints="1" noAdjustHandles="1" noChangeArrowheads="1" noChangeShapeType="1" noTextEdit="1"/>
                    </p:cNvSpPr>
                    <p:nvPr/>
                  </p:nvSpPr>
                  <p:spPr>
                    <a:xfrm>
                      <a:off x="7812289" y="4035568"/>
                      <a:ext cx="2927020" cy="414729"/>
                    </a:xfrm>
                    <a:prstGeom prst="rect">
                      <a:avLst/>
                    </a:prstGeom>
                    <a:blipFill>
                      <a:blip r:embed="rId16"/>
                      <a:stretch>
                        <a:fillRect/>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3469EB7-DFB5-48E4-83F5-1011318BCCFB}"/>
                      </a:ext>
                    </a:extLst>
                  </p:cNvPr>
                  <p:cNvSpPr txBox="1"/>
                  <p:nvPr/>
                </p:nvSpPr>
                <p:spPr>
                  <a:xfrm>
                    <a:off x="6459375" y="3083109"/>
                    <a:ext cx="189256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1" i="0" smtClean="0">
                              <a:latin typeface="Cambria Math" panose="02040503050406030204" pitchFamily="18" charset="0"/>
                            </a:rPr>
                            <m:t>𝟐</m:t>
                          </m:r>
                          <m:r>
                            <a:rPr lang="en-US" sz="1400" b="1" i="0" smtClean="0">
                              <a:latin typeface="Cambria Math" panose="02040503050406030204" pitchFamily="18" charset="0"/>
                            </a:rPr>
                            <m:t>. </m:t>
                          </m:r>
                          <m:r>
                            <a:rPr lang="en-US" sz="1400" b="1" i="0" smtClean="0">
                              <a:latin typeface="Cambria Math" panose="02040503050406030204" pitchFamily="18" charset="0"/>
                            </a:rPr>
                            <m:t>𝐆𝐞𝐧𝐞𝐫𝐚𝐭𝐨𝐫</m:t>
                          </m:r>
                          <m:r>
                            <a:rPr lang="en-US" sz="1400" b="1" i="0" smtClean="0">
                              <a:latin typeface="Cambria Math" panose="02040503050406030204" pitchFamily="18" charset="0"/>
                            </a:rPr>
                            <m:t> </m:t>
                          </m:r>
                          <m:d>
                            <m:dPr>
                              <m:ctrlPr>
                                <a:rPr lang="en-US" sz="1400" b="1" i="1" smtClean="0">
                                  <a:latin typeface="Cambria Math" panose="02040503050406030204" pitchFamily="18" charset="0"/>
                                </a:rPr>
                              </m:ctrlPr>
                            </m:dPr>
                            <m:e>
                              <m:r>
                                <a:rPr lang="en-US" sz="1400" b="1" i="0" smtClean="0">
                                  <a:latin typeface="Cambria Math" panose="02040503050406030204" pitchFamily="18" charset="0"/>
                                </a:rPr>
                                <m:t>𝐆</m:t>
                              </m:r>
                            </m:e>
                          </m:d>
                          <m:r>
                            <a:rPr lang="en-US" sz="1400" b="1" i="0" smtClean="0">
                              <a:latin typeface="Cambria Math" panose="02040503050406030204" pitchFamily="18" charset="0"/>
                            </a:rPr>
                            <m:t> </m:t>
                          </m:r>
                          <m:r>
                            <a:rPr lang="en-US" sz="1400" b="1" i="0" smtClean="0">
                              <a:latin typeface="Cambria Math" panose="02040503050406030204" pitchFamily="18" charset="0"/>
                            </a:rPr>
                            <m:t>𝐋𝐨𝐬𝐬</m:t>
                          </m:r>
                          <m:r>
                            <a:rPr lang="en-US" sz="1400" b="1" i="0" smtClean="0">
                              <a:latin typeface="Cambria Math" panose="02040503050406030204" pitchFamily="18" charset="0"/>
                            </a:rPr>
                            <m:t>: </m:t>
                          </m:r>
                        </m:oMath>
                      </m:oMathPara>
                    </a14:m>
                    <a:endParaRPr lang="en-SG" sz="1400" b="1" dirty="0"/>
                  </a:p>
                </p:txBody>
              </p:sp>
            </mc:Choice>
            <mc:Fallback xmlns="">
              <p:sp>
                <p:nvSpPr>
                  <p:cNvPr id="30" name="TextBox 29">
                    <a:extLst>
                      <a:ext uri="{FF2B5EF4-FFF2-40B4-BE49-F238E27FC236}">
                        <a16:creationId xmlns:a16="http://schemas.microsoft.com/office/drawing/2014/main" id="{C3469EB7-DFB5-48E4-83F5-1011318BCCFB}"/>
                      </a:ext>
                    </a:extLst>
                  </p:cNvPr>
                  <p:cNvSpPr txBox="1">
                    <a:spLocks noRot="1" noChangeAspect="1" noMove="1" noResize="1" noEditPoints="1" noAdjustHandles="1" noChangeArrowheads="1" noChangeShapeType="1" noTextEdit="1"/>
                  </p:cNvSpPr>
                  <p:nvPr/>
                </p:nvSpPr>
                <p:spPr>
                  <a:xfrm>
                    <a:off x="6459375" y="3083109"/>
                    <a:ext cx="1892569" cy="215444"/>
                  </a:xfrm>
                  <a:prstGeom prst="rect">
                    <a:avLst/>
                  </a:prstGeom>
                  <a:blipFill>
                    <a:blip r:embed="rId17"/>
                    <a:stretch>
                      <a:fillRect l="-1608" b="-2778"/>
                    </a:stretch>
                  </a:blipFill>
                </p:spPr>
                <p:txBody>
                  <a:bodyPr/>
                  <a:lstStyle/>
                  <a:p>
                    <a:r>
                      <a:rPr lang="en-SG">
                        <a:noFill/>
                      </a:rPr>
                      <a:t> </a:t>
                    </a:r>
                  </a:p>
                </p:txBody>
              </p:sp>
            </mc:Fallback>
          </mc:AlternateContent>
        </p:grpSp>
        <p:sp>
          <p:nvSpPr>
            <p:cNvPr id="42" name="Rectangle 41">
              <a:extLst>
                <a:ext uri="{FF2B5EF4-FFF2-40B4-BE49-F238E27FC236}">
                  <a16:creationId xmlns:a16="http://schemas.microsoft.com/office/drawing/2014/main" id="{7960EAEE-F60E-4D86-8B21-47A48C2F33A6}"/>
                </a:ext>
              </a:extLst>
            </p:cNvPr>
            <p:cNvSpPr/>
            <p:nvPr/>
          </p:nvSpPr>
          <p:spPr>
            <a:xfrm>
              <a:off x="6454759" y="3273516"/>
              <a:ext cx="4487008" cy="132854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47" name="Group 46">
            <a:extLst>
              <a:ext uri="{FF2B5EF4-FFF2-40B4-BE49-F238E27FC236}">
                <a16:creationId xmlns:a16="http://schemas.microsoft.com/office/drawing/2014/main" id="{95FC76A8-6F68-4B42-B5F5-0F75B156B9E2}"/>
              </a:ext>
            </a:extLst>
          </p:cNvPr>
          <p:cNvGrpSpPr/>
          <p:nvPr/>
        </p:nvGrpSpPr>
        <p:grpSpPr>
          <a:xfrm>
            <a:off x="6889288" y="4869119"/>
            <a:ext cx="3064686" cy="998152"/>
            <a:chOff x="854268" y="5316434"/>
            <a:chExt cx="3064686" cy="998152"/>
          </a:xfrm>
        </p:grpSpPr>
        <p:grpSp>
          <p:nvGrpSpPr>
            <p:cNvPr id="33" name="Group 32">
              <a:extLst>
                <a:ext uri="{FF2B5EF4-FFF2-40B4-BE49-F238E27FC236}">
                  <a16:creationId xmlns:a16="http://schemas.microsoft.com/office/drawing/2014/main" id="{021E026C-AF44-4082-B3E5-1C997C1F5AFD}"/>
                </a:ext>
              </a:extLst>
            </p:cNvPr>
            <p:cNvGrpSpPr/>
            <p:nvPr/>
          </p:nvGrpSpPr>
          <p:grpSpPr>
            <a:xfrm>
              <a:off x="931030" y="5407781"/>
              <a:ext cx="2851293" cy="772200"/>
              <a:chOff x="6459375" y="4862497"/>
              <a:chExt cx="2851293" cy="772200"/>
            </a:xfrm>
          </p:grpSpPr>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79603485-2D74-40FA-92FD-D06842996326}"/>
                      </a:ext>
                    </a:extLst>
                  </p:cNvPr>
                  <p:cNvSpPr/>
                  <p:nvPr/>
                </p:nvSpPr>
                <p:spPr>
                  <a:xfrm>
                    <a:off x="6459375" y="5189703"/>
                    <a:ext cx="2851293" cy="44499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unc>
                            <m:funcPr>
                              <m:ctrlPr>
                                <a:rPr lang="en-SG" sz="1600" i="1" smtClean="0">
                                  <a:solidFill>
                                    <a:schemeClr val="tx1"/>
                                  </a:solidFill>
                                  <a:latin typeface="Cambria Math" panose="02040503050406030204" pitchFamily="18" charset="0"/>
                                </a:rPr>
                              </m:ctrlPr>
                            </m:funcPr>
                            <m:fName>
                              <m:limLow>
                                <m:limLowPr>
                                  <m:ctrlPr>
                                    <a:rPr lang="en-SG" sz="1600" i="1">
                                      <a:solidFill>
                                        <a:schemeClr val="tx1"/>
                                      </a:solidFill>
                                      <a:latin typeface="Cambria Math" panose="02040503050406030204" pitchFamily="18" charset="0"/>
                                    </a:rPr>
                                  </m:ctrlPr>
                                </m:limLowPr>
                                <m:e>
                                  <m:r>
                                    <m:rPr>
                                      <m:sty m:val="p"/>
                                    </m:rPr>
                                    <a:rPr lang="en-SG" sz="1600">
                                      <a:solidFill>
                                        <a:schemeClr val="tx1"/>
                                      </a:solidFill>
                                      <a:latin typeface="Cambria Math" panose="02040503050406030204" pitchFamily="18" charset="0"/>
                                    </a:rPr>
                                    <m:t>m</m:t>
                                  </m:r>
                                  <m:r>
                                    <m:rPr>
                                      <m:sty m:val="p"/>
                                    </m:rPr>
                                    <a:rPr lang="en-US" sz="1600">
                                      <a:solidFill>
                                        <a:schemeClr val="tx1"/>
                                      </a:solidFill>
                                      <a:latin typeface="Cambria Math" panose="02040503050406030204" pitchFamily="18" charset="0"/>
                                    </a:rPr>
                                    <m:t>in</m:t>
                                  </m:r>
                                </m:e>
                                <m:lim>
                                  <m:r>
                                    <a:rPr lang="en-US" sz="1600" i="1">
                                      <a:solidFill>
                                        <a:schemeClr val="tx1"/>
                                      </a:solidFill>
                                      <a:latin typeface="Cambria Math" panose="02040503050406030204" pitchFamily="18" charset="0"/>
                                    </a:rPr>
                                    <m:t>𝐺</m:t>
                                  </m:r>
                                </m:lim>
                              </m:limLow>
                            </m:fName>
                            <m:e>
                              <m:r>
                                <a:rPr lang="en-US" sz="1600" b="0" i="1" smtClean="0">
                                  <a:solidFill>
                                    <a:schemeClr val="tx1"/>
                                  </a:solidFill>
                                  <a:latin typeface="Cambria Math" panose="02040503050406030204" pitchFamily="18" charset="0"/>
                                </a:rPr>
                                <m:t> </m:t>
                              </m:r>
                            </m:e>
                          </m:func>
                          <m:func>
                            <m:funcPr>
                              <m:ctrlPr>
                                <a:rPr lang="en-SG" sz="1600" i="1">
                                  <a:solidFill>
                                    <a:schemeClr val="tx1"/>
                                  </a:solidFill>
                                  <a:latin typeface="Cambria Math" panose="02040503050406030204" pitchFamily="18" charset="0"/>
                                </a:rPr>
                              </m:ctrlPr>
                            </m:funcPr>
                            <m:fName>
                              <m:limLow>
                                <m:limLowPr>
                                  <m:ctrlPr>
                                    <a:rPr lang="en-SG" sz="1600" i="1">
                                      <a:solidFill>
                                        <a:schemeClr val="tx1"/>
                                      </a:solidFill>
                                      <a:latin typeface="Cambria Math" panose="02040503050406030204" pitchFamily="18" charset="0"/>
                                    </a:rPr>
                                  </m:ctrlPr>
                                </m:limLowPr>
                                <m:e>
                                  <m:r>
                                    <m:rPr>
                                      <m:sty m:val="p"/>
                                    </m:rPr>
                                    <a:rPr lang="en-SG" sz="1600">
                                      <a:solidFill>
                                        <a:schemeClr val="tx1"/>
                                      </a:solidFill>
                                      <a:latin typeface="Cambria Math" panose="02040503050406030204" pitchFamily="18" charset="0"/>
                                    </a:rPr>
                                    <m:t>max</m:t>
                                  </m:r>
                                </m:e>
                                <m:lim>
                                  <m:sSub>
                                    <m:sSubPr>
                                      <m:ctrlPr>
                                        <a:rPr lang="en-SG" sz="1600" i="1">
                                          <a:solidFill>
                                            <a:schemeClr val="tx1"/>
                                          </a:solidFill>
                                          <a:latin typeface="Cambria Math" panose="02040503050406030204" pitchFamily="18" charset="0"/>
                                        </a:rPr>
                                      </m:ctrlPr>
                                    </m:sSubPr>
                                    <m:e>
                                      <m:r>
                                        <a:rPr lang="en-US" sz="1600" i="1">
                                          <a:solidFill>
                                            <a:schemeClr val="tx1"/>
                                          </a:solidFill>
                                          <a:latin typeface="Cambria Math" panose="02040503050406030204" pitchFamily="18" charset="0"/>
                                        </a:rPr>
                                        <m:t>𝐸</m:t>
                                      </m:r>
                                    </m:e>
                                    <m:sub>
                                      <m:r>
                                        <a:rPr lang="en-US" sz="1600" b="0" i="1" smtClean="0">
                                          <a:solidFill>
                                            <a:schemeClr val="tx1"/>
                                          </a:solidFill>
                                          <a:latin typeface="Cambria Math" panose="02040503050406030204" pitchFamily="18" charset="0"/>
                                        </a:rPr>
                                        <m:t>𝑡𝑛</m:t>
                                      </m:r>
                                    </m:sub>
                                  </m:sSub>
                                  <m:r>
                                    <a:rPr lang="en-US" sz="1600" i="1">
                                      <a:solidFill>
                                        <a:schemeClr val="tx1"/>
                                      </a:solidFill>
                                      <a:latin typeface="Cambria Math" panose="02040503050406030204" pitchFamily="18" charset="0"/>
                                    </a:rPr>
                                    <m:t>,</m:t>
                                  </m:r>
                                  <m:sSub>
                                    <m:sSubPr>
                                      <m:ctrlPr>
                                        <a:rPr lang="en-SG" sz="1600" i="1">
                                          <a:solidFill>
                                            <a:schemeClr val="tx1"/>
                                          </a:solidFill>
                                          <a:latin typeface="Cambria Math" panose="02040503050406030204" pitchFamily="18" charset="0"/>
                                        </a:rPr>
                                      </m:ctrlPr>
                                    </m:sSubPr>
                                    <m:e>
                                      <m:r>
                                        <a:rPr lang="en-US" sz="1600" i="1">
                                          <a:solidFill>
                                            <a:schemeClr val="tx1"/>
                                          </a:solidFill>
                                          <a:latin typeface="Cambria Math" panose="02040503050406030204" pitchFamily="18" charset="0"/>
                                        </a:rPr>
                                        <m:t> </m:t>
                                      </m:r>
                                      <m:r>
                                        <a:rPr lang="en-US" sz="1600" i="1">
                                          <a:solidFill>
                                            <a:schemeClr val="tx1"/>
                                          </a:solidFill>
                                          <a:latin typeface="Cambria Math" panose="02040503050406030204" pitchFamily="18" charset="0"/>
                                        </a:rPr>
                                        <m:t>𝐸</m:t>
                                      </m:r>
                                    </m:e>
                                    <m:sub>
                                      <m:r>
                                        <a:rPr lang="en-US" sz="1600" b="0" i="1" smtClean="0">
                                          <a:solidFill>
                                            <a:schemeClr val="tx1"/>
                                          </a:solidFill>
                                          <a:latin typeface="Cambria Math" panose="02040503050406030204" pitchFamily="18" charset="0"/>
                                        </a:rPr>
                                        <m:t>𝑠𝑛</m:t>
                                      </m:r>
                                    </m:sub>
                                  </m:sSub>
                                  <m:r>
                                    <a:rPr lang="en-US" sz="1600" i="1">
                                      <a:solidFill>
                                        <a:schemeClr val="tx1"/>
                                      </a:solidFill>
                                      <a:latin typeface="Cambria Math" panose="02040503050406030204" pitchFamily="18" charset="0"/>
                                    </a:rPr>
                                    <m:t>,   </m:t>
                                  </m:r>
                                  <m:r>
                                    <a:rPr lang="en-US" sz="1600" i="1">
                                      <a:solidFill>
                                        <a:schemeClr val="tx1"/>
                                      </a:solidFill>
                                      <a:latin typeface="Cambria Math" panose="02040503050406030204" pitchFamily="18" charset="0"/>
                                    </a:rPr>
                                    <m:t>𝐷</m:t>
                                  </m:r>
                                </m:lim>
                              </m:limLow>
                            </m:fName>
                            <m:e>
                              <m:r>
                                <a:rPr lang="en-US" sz="1600" i="1">
                                  <a:solidFill>
                                    <a:schemeClr val="tx1"/>
                                  </a:solidFill>
                                  <a:latin typeface="Cambria Math" panose="02040503050406030204" pitchFamily="18" charset="0"/>
                                </a:rPr>
                                <m:t>𝑉</m:t>
                              </m:r>
                              <m:r>
                                <a:rPr lang="en-US" sz="1600" i="1">
                                  <a:solidFill>
                                    <a:schemeClr val="tx1"/>
                                  </a:solidFill>
                                  <a:latin typeface="Cambria Math" panose="02040503050406030204" pitchFamily="18" charset="0"/>
                                </a:rPr>
                                <m:t>(</m:t>
                              </m:r>
                              <m:sSub>
                                <m:sSubPr>
                                  <m:ctrlPr>
                                    <a:rPr lang="en-US" sz="1600" i="1">
                                      <a:solidFill>
                                        <a:schemeClr val="tx1"/>
                                      </a:solidFill>
                                      <a:latin typeface="Cambria Math" panose="02040503050406030204" pitchFamily="18" charset="0"/>
                                    </a:rPr>
                                  </m:ctrlPr>
                                </m:sSubPr>
                                <m:e>
                                  <m:r>
                                    <a:rPr lang="en-US" sz="1600" i="1">
                                      <a:solidFill>
                                        <a:schemeClr val="tx1"/>
                                      </a:solidFill>
                                      <a:latin typeface="Cambria Math" panose="02040503050406030204" pitchFamily="18" charset="0"/>
                                    </a:rPr>
                                    <m:t>𝐸</m:t>
                                  </m:r>
                                </m:e>
                                <m:sub>
                                  <m:r>
                                    <a:rPr lang="en-US" sz="1600" b="0" i="1" smtClean="0">
                                      <a:solidFill>
                                        <a:schemeClr val="tx1"/>
                                      </a:solidFill>
                                      <a:latin typeface="Cambria Math" panose="02040503050406030204" pitchFamily="18" charset="0"/>
                                    </a:rPr>
                                    <m:t>𝑡𝑛</m:t>
                                  </m:r>
                                </m:sub>
                              </m:sSub>
                              <m:r>
                                <a:rPr lang="en-US" sz="1600" i="1">
                                  <a:solidFill>
                                    <a:schemeClr val="tx1"/>
                                  </a:solidFill>
                                  <a:latin typeface="Cambria Math" panose="02040503050406030204" pitchFamily="18" charset="0"/>
                                </a:rPr>
                                <m:t>,</m:t>
                              </m:r>
                              <m:sSub>
                                <m:sSubPr>
                                  <m:ctrlPr>
                                    <a:rPr lang="en-US" sz="1600" i="1">
                                      <a:solidFill>
                                        <a:schemeClr val="tx1"/>
                                      </a:solidFill>
                                      <a:latin typeface="Cambria Math" panose="02040503050406030204" pitchFamily="18" charset="0"/>
                                    </a:rPr>
                                  </m:ctrlPr>
                                </m:sSubPr>
                                <m:e>
                                  <m:r>
                                    <a:rPr lang="en-US" sz="1600" i="1">
                                      <a:solidFill>
                                        <a:schemeClr val="tx1"/>
                                      </a:solidFill>
                                      <a:latin typeface="Cambria Math" panose="02040503050406030204" pitchFamily="18" charset="0"/>
                                    </a:rPr>
                                    <m:t>𝐸</m:t>
                                  </m:r>
                                </m:e>
                                <m:sub>
                                  <m:r>
                                    <a:rPr lang="en-US" sz="1600" b="0" i="1" smtClean="0">
                                      <a:solidFill>
                                        <a:schemeClr val="tx1"/>
                                      </a:solidFill>
                                      <a:latin typeface="Cambria Math" panose="02040503050406030204" pitchFamily="18" charset="0"/>
                                    </a:rPr>
                                    <m:t>𝑠𝑛</m:t>
                                  </m:r>
                                </m:sub>
                              </m:sSub>
                              <m:r>
                                <a:rPr lang="en-US" sz="1600" i="1">
                                  <a:solidFill>
                                    <a:schemeClr val="tx1"/>
                                  </a:solidFill>
                                  <a:latin typeface="Cambria Math" panose="02040503050406030204" pitchFamily="18" charset="0"/>
                                </a:rPr>
                                <m:t>,</m:t>
                              </m:r>
                              <m:r>
                                <a:rPr lang="en-US" sz="1600" b="0" i="1" smtClean="0">
                                  <a:solidFill>
                                    <a:schemeClr val="tx1"/>
                                  </a:solidFill>
                                  <a:latin typeface="Cambria Math" panose="02040503050406030204" pitchFamily="18" charset="0"/>
                                </a:rPr>
                                <m:t>𝐺</m:t>
                              </m:r>
                              <m:r>
                                <a:rPr lang="en-US" sz="1600" b="0" i="1" smtClean="0">
                                  <a:solidFill>
                                    <a:schemeClr val="tx1"/>
                                  </a:solidFill>
                                  <a:latin typeface="Cambria Math" panose="02040503050406030204" pitchFamily="18" charset="0"/>
                                </a:rPr>
                                <m:t>, </m:t>
                              </m:r>
                              <m:r>
                                <a:rPr lang="en-US" sz="1600" i="1">
                                  <a:solidFill>
                                    <a:schemeClr val="tx1"/>
                                  </a:solidFill>
                                  <a:latin typeface="Cambria Math" panose="02040503050406030204" pitchFamily="18" charset="0"/>
                                </a:rPr>
                                <m:t>𝐷</m:t>
                              </m:r>
                              <m:r>
                                <a:rPr lang="en-US" sz="1600" i="1">
                                  <a:solidFill>
                                    <a:schemeClr val="tx1"/>
                                  </a:solidFill>
                                  <a:latin typeface="Cambria Math" panose="02040503050406030204" pitchFamily="18" charset="0"/>
                                </a:rPr>
                                <m:t>)</m:t>
                              </m:r>
                            </m:e>
                          </m:func>
                        </m:oMath>
                      </m:oMathPara>
                    </a14:m>
                    <a:endParaRPr lang="en-SG" sz="1600" dirty="0">
                      <a:solidFill>
                        <a:schemeClr val="tx1"/>
                      </a:solidFill>
                    </a:endParaRPr>
                  </a:p>
                </p:txBody>
              </p:sp>
            </mc:Choice>
            <mc:Fallback xmlns="">
              <p:sp>
                <p:nvSpPr>
                  <p:cNvPr id="31" name="Rectangle 30">
                    <a:extLst>
                      <a:ext uri="{FF2B5EF4-FFF2-40B4-BE49-F238E27FC236}">
                        <a16:creationId xmlns:a16="http://schemas.microsoft.com/office/drawing/2014/main" id="{79603485-2D74-40FA-92FD-D06842996326}"/>
                      </a:ext>
                    </a:extLst>
                  </p:cNvPr>
                  <p:cNvSpPr>
                    <a:spLocks noRot="1" noChangeAspect="1" noMove="1" noResize="1" noEditPoints="1" noAdjustHandles="1" noChangeArrowheads="1" noChangeShapeType="1" noTextEdit="1"/>
                  </p:cNvSpPr>
                  <p:nvPr/>
                </p:nvSpPr>
                <p:spPr>
                  <a:xfrm>
                    <a:off x="6459375" y="5189703"/>
                    <a:ext cx="2851293" cy="444994"/>
                  </a:xfrm>
                  <a:prstGeom prst="rect">
                    <a:avLst/>
                  </a:prstGeom>
                  <a:blipFill>
                    <a:blip r:embed="rId18"/>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600B849B-BC18-47B9-9874-3C234EC2F4F9}"/>
                      </a:ext>
                    </a:extLst>
                  </p:cNvPr>
                  <p:cNvSpPr txBox="1"/>
                  <p:nvPr/>
                </p:nvSpPr>
                <p:spPr>
                  <a:xfrm>
                    <a:off x="6552134" y="4862497"/>
                    <a:ext cx="116698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1" i="0" smtClean="0">
                              <a:solidFill>
                                <a:srgbClr val="C00000"/>
                              </a:solidFill>
                              <a:latin typeface="Cambria Math" panose="02040503050406030204" pitchFamily="18" charset="0"/>
                            </a:rPr>
                            <m:t>𝐎𝐯𝐞𝐫𝐚𝐥𝐥</m:t>
                          </m:r>
                          <m:r>
                            <a:rPr lang="en-US" sz="1400" b="1" i="0" smtClean="0">
                              <a:solidFill>
                                <a:srgbClr val="C00000"/>
                              </a:solidFill>
                              <a:latin typeface="Cambria Math" panose="02040503050406030204" pitchFamily="18" charset="0"/>
                            </a:rPr>
                            <m:t> </m:t>
                          </m:r>
                          <m:r>
                            <a:rPr lang="en-US" sz="1400" b="1" i="0" smtClean="0">
                              <a:solidFill>
                                <a:srgbClr val="C00000"/>
                              </a:solidFill>
                              <a:latin typeface="Cambria Math" panose="02040503050406030204" pitchFamily="18" charset="0"/>
                            </a:rPr>
                            <m:t>𝐋𝐨𝐬𝐬</m:t>
                          </m:r>
                          <m:r>
                            <a:rPr lang="en-US" sz="1400" b="1" i="0" smtClean="0">
                              <a:solidFill>
                                <a:srgbClr val="C00000"/>
                              </a:solidFill>
                              <a:latin typeface="Cambria Math" panose="02040503050406030204" pitchFamily="18" charset="0"/>
                            </a:rPr>
                            <m:t>: </m:t>
                          </m:r>
                        </m:oMath>
                      </m:oMathPara>
                    </a14:m>
                    <a:endParaRPr lang="en-SG" sz="1400" b="1" dirty="0">
                      <a:solidFill>
                        <a:srgbClr val="C00000"/>
                      </a:solidFill>
                    </a:endParaRPr>
                  </a:p>
                </p:txBody>
              </p:sp>
            </mc:Choice>
            <mc:Fallback xmlns="">
              <p:sp>
                <p:nvSpPr>
                  <p:cNvPr id="32" name="TextBox 31">
                    <a:extLst>
                      <a:ext uri="{FF2B5EF4-FFF2-40B4-BE49-F238E27FC236}">
                        <a16:creationId xmlns:a16="http://schemas.microsoft.com/office/drawing/2014/main" id="{600B849B-BC18-47B9-9874-3C234EC2F4F9}"/>
                      </a:ext>
                    </a:extLst>
                  </p:cNvPr>
                  <p:cNvSpPr txBox="1">
                    <a:spLocks noRot="1" noChangeAspect="1" noMove="1" noResize="1" noEditPoints="1" noAdjustHandles="1" noChangeArrowheads="1" noChangeShapeType="1" noTextEdit="1"/>
                  </p:cNvSpPr>
                  <p:nvPr/>
                </p:nvSpPr>
                <p:spPr>
                  <a:xfrm>
                    <a:off x="6552134" y="4862497"/>
                    <a:ext cx="1166986" cy="215444"/>
                  </a:xfrm>
                  <a:prstGeom prst="rect">
                    <a:avLst/>
                  </a:prstGeom>
                  <a:blipFill>
                    <a:blip r:embed="rId19"/>
                    <a:stretch>
                      <a:fillRect l="-3665" b="-8571"/>
                    </a:stretch>
                  </a:blipFill>
                </p:spPr>
                <p:txBody>
                  <a:bodyPr/>
                  <a:lstStyle/>
                  <a:p>
                    <a:r>
                      <a:rPr lang="en-SG">
                        <a:noFill/>
                      </a:rPr>
                      <a:t> </a:t>
                    </a:r>
                  </a:p>
                </p:txBody>
              </p:sp>
            </mc:Fallback>
          </mc:AlternateContent>
        </p:grpSp>
        <p:sp>
          <p:nvSpPr>
            <p:cNvPr id="43" name="Rectangle 42">
              <a:extLst>
                <a:ext uri="{FF2B5EF4-FFF2-40B4-BE49-F238E27FC236}">
                  <a16:creationId xmlns:a16="http://schemas.microsoft.com/office/drawing/2014/main" id="{968F14C9-9581-43AF-A153-7D17530F8B67}"/>
                </a:ext>
              </a:extLst>
            </p:cNvPr>
            <p:cNvSpPr/>
            <p:nvPr/>
          </p:nvSpPr>
          <p:spPr>
            <a:xfrm>
              <a:off x="854268" y="5316434"/>
              <a:ext cx="3064686" cy="998152"/>
            </a:xfrm>
            <a:prstGeom prst="rect">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4" name="Group 3">
            <a:extLst>
              <a:ext uri="{FF2B5EF4-FFF2-40B4-BE49-F238E27FC236}">
                <a16:creationId xmlns:a16="http://schemas.microsoft.com/office/drawing/2014/main" id="{A4F18140-A661-4517-A4B2-59F223BAD80D}"/>
              </a:ext>
            </a:extLst>
          </p:cNvPr>
          <p:cNvGrpSpPr/>
          <p:nvPr/>
        </p:nvGrpSpPr>
        <p:grpSpPr>
          <a:xfrm>
            <a:off x="840305" y="4843598"/>
            <a:ext cx="6973604" cy="1848034"/>
            <a:chOff x="840305" y="4843598"/>
            <a:chExt cx="6973604" cy="1848034"/>
          </a:xfrm>
        </p:grpSpPr>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A8C4B4CA-3DEA-4705-800A-D63E479AC9B4}"/>
                    </a:ext>
                  </a:extLst>
                </p:cNvPr>
                <p:cNvSpPr/>
                <p:nvPr/>
              </p:nvSpPr>
              <p:spPr>
                <a:xfrm>
                  <a:off x="899755" y="6006182"/>
                  <a:ext cx="1928286" cy="3077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SG" sz="1400" b="1" i="1" smtClean="0">
                                <a:latin typeface="Cambria Math" panose="02040503050406030204" pitchFamily="18" charset="0"/>
                              </a:rPr>
                            </m:ctrlPr>
                          </m:sSubPr>
                          <m:e>
                            <m:r>
                              <a:rPr lang="en-US" sz="1400" b="1" i="1">
                                <a:latin typeface="Cambria Math" panose="02040503050406030204" pitchFamily="18" charset="0"/>
                              </a:rPr>
                              <m:t>𝑳</m:t>
                            </m:r>
                          </m:e>
                          <m:sub>
                            <m:r>
                              <a:rPr lang="en-US" sz="1400" b="1" i="1" smtClean="0">
                                <a:latin typeface="Cambria Math" panose="02040503050406030204" pitchFamily="18" charset="0"/>
                              </a:rPr>
                              <m:t>𝒄𝒐𝒏𝒕𝒆𝒏𝒕</m:t>
                            </m:r>
                          </m:sub>
                        </m:sSub>
                        <m:d>
                          <m:dPr>
                            <m:ctrlPr>
                              <a:rPr lang="en-US" sz="1400" i="1">
                                <a:latin typeface="Cambria Math" panose="02040503050406030204" pitchFamily="18" charset="0"/>
                              </a:rPr>
                            </m:ctrlPr>
                          </m:dPr>
                          <m:e>
                            <m:r>
                              <a:rPr lang="en-US" sz="1400" i="1">
                                <a:latin typeface="Cambria Math" panose="02040503050406030204" pitchFamily="18" charset="0"/>
                              </a:rPr>
                              <m:t>𝑥</m:t>
                            </m:r>
                            <m:r>
                              <a:rPr lang="en-US" sz="1400" i="1">
                                <a:latin typeface="Cambria Math" panose="02040503050406030204" pitchFamily="18" charset="0"/>
                              </a:rPr>
                              <m:t>,</m:t>
                            </m:r>
                            <m:r>
                              <a:rPr lang="en-US" sz="1400" i="1">
                                <a:latin typeface="Cambria Math" panose="02040503050406030204" pitchFamily="18" charset="0"/>
                              </a:rPr>
                              <m:t>𝑦</m:t>
                            </m:r>
                          </m:e>
                        </m:d>
                        <m:r>
                          <a:rPr lang="en-US" sz="1400" i="1">
                            <a:latin typeface="Cambria Math" panose="02040503050406030204" pitchFamily="18" charset="0"/>
                          </a:rPr>
                          <m:t>=</m:t>
                        </m:r>
                        <m:d>
                          <m:dPr>
                            <m:begChr m:val="‖"/>
                            <m:endChr m:val="‖"/>
                            <m:ctrlPr>
                              <a:rPr lang="en-US" sz="1400" i="1" smtClean="0">
                                <a:latin typeface="Cambria Math" panose="02040503050406030204" pitchFamily="18" charset="0"/>
                              </a:rPr>
                            </m:ctrlPr>
                          </m:dPr>
                          <m:e>
                            <m:r>
                              <a:rPr lang="en-US" sz="1400" b="0" i="1" smtClean="0">
                                <a:latin typeface="Cambria Math" panose="02040503050406030204" pitchFamily="18" charset="0"/>
                              </a:rPr>
                              <m:t>𝑥</m:t>
                            </m:r>
                            <m:r>
                              <a:rPr lang="en-US" sz="1400" b="0" i="1" smtClean="0">
                                <a:latin typeface="Cambria Math" panose="02040503050406030204" pitchFamily="18" charset="0"/>
                              </a:rPr>
                              <m:t>,</m:t>
                            </m:r>
                            <m:r>
                              <a:rPr lang="en-US" sz="1400" b="0" i="1" smtClean="0">
                                <a:latin typeface="Cambria Math" panose="02040503050406030204" pitchFamily="18" charset="0"/>
                              </a:rPr>
                              <m:t>𝑦</m:t>
                            </m:r>
                          </m:e>
                        </m:d>
                      </m:oMath>
                    </m:oMathPara>
                  </a14:m>
                  <a:endParaRPr lang="en-SG" sz="1400" dirty="0"/>
                </a:p>
              </p:txBody>
            </p:sp>
          </mc:Choice>
          <mc:Fallback xmlns="">
            <p:sp>
              <p:nvSpPr>
                <p:cNvPr id="37" name="Rectangle 36">
                  <a:extLst>
                    <a:ext uri="{FF2B5EF4-FFF2-40B4-BE49-F238E27FC236}">
                      <a16:creationId xmlns:a16="http://schemas.microsoft.com/office/drawing/2014/main" id="{A8C4B4CA-3DEA-4705-800A-D63E479AC9B4}"/>
                    </a:ext>
                  </a:extLst>
                </p:cNvPr>
                <p:cNvSpPr>
                  <a:spLocks noRot="1" noChangeAspect="1" noMove="1" noResize="1" noEditPoints="1" noAdjustHandles="1" noChangeArrowheads="1" noChangeShapeType="1" noTextEdit="1"/>
                </p:cNvSpPr>
                <p:nvPr/>
              </p:nvSpPr>
              <p:spPr>
                <a:xfrm>
                  <a:off x="899755" y="6006182"/>
                  <a:ext cx="1928286" cy="307777"/>
                </a:xfrm>
                <a:prstGeom prst="rect">
                  <a:avLst/>
                </a:prstGeom>
                <a:blipFill>
                  <a:blip r:embed="rId20"/>
                  <a:stretch>
                    <a:fillRect/>
                  </a:stretch>
                </a:blipFill>
              </p:spPr>
              <p:txBody>
                <a:bodyPr/>
                <a:lstStyle/>
                <a:p>
                  <a:r>
                    <a:rPr lang="en-SG">
                      <a:noFill/>
                    </a:rPr>
                    <a:t> </a:t>
                  </a:r>
                </a:p>
              </p:txBody>
            </p:sp>
          </mc:Fallback>
        </mc:AlternateContent>
        <p:grpSp>
          <p:nvGrpSpPr>
            <p:cNvPr id="3" name="Group 2">
              <a:extLst>
                <a:ext uri="{FF2B5EF4-FFF2-40B4-BE49-F238E27FC236}">
                  <a16:creationId xmlns:a16="http://schemas.microsoft.com/office/drawing/2014/main" id="{658E28F8-44BB-49B4-8D6F-915D440A92AE}"/>
                </a:ext>
              </a:extLst>
            </p:cNvPr>
            <p:cNvGrpSpPr/>
            <p:nvPr/>
          </p:nvGrpSpPr>
          <p:grpSpPr>
            <a:xfrm>
              <a:off x="840305" y="4843598"/>
              <a:ext cx="6973604" cy="1848034"/>
              <a:chOff x="840305" y="5020468"/>
              <a:chExt cx="6973604" cy="1756084"/>
            </a:xfrm>
          </p:grpSpPr>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451B3DEA-AF42-49C2-893B-FA3B7AE31FF1}"/>
                      </a:ext>
                    </a:extLst>
                  </p:cNvPr>
                  <p:cNvSpPr/>
                  <p:nvPr/>
                </p:nvSpPr>
                <p:spPr>
                  <a:xfrm>
                    <a:off x="901298" y="5020468"/>
                    <a:ext cx="2314988" cy="3354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SG" sz="1400" b="1" i="1" smtClean="0">
                                  <a:solidFill>
                                    <a:schemeClr val="tx1"/>
                                  </a:solidFill>
                                  <a:latin typeface="Cambria Math" panose="02040503050406030204" pitchFamily="18" charset="0"/>
                                </a:rPr>
                              </m:ctrlPr>
                            </m:sSubPr>
                            <m:e>
                              <m:r>
                                <a:rPr lang="en-US" sz="1400" b="1" i="1">
                                  <a:solidFill>
                                    <a:schemeClr val="tx1"/>
                                  </a:solidFill>
                                  <a:latin typeface="Cambria Math" panose="02040503050406030204" pitchFamily="18" charset="0"/>
                                </a:rPr>
                                <m:t>𝑳</m:t>
                              </m:r>
                            </m:e>
                            <m:sub>
                              <m:r>
                                <a:rPr lang="en-US" sz="1400" b="1" i="1">
                                  <a:solidFill>
                                    <a:schemeClr val="tx1"/>
                                  </a:solidFill>
                                  <a:latin typeface="Cambria Math" panose="02040503050406030204" pitchFamily="18" charset="0"/>
                                </a:rPr>
                                <m:t>𝒓𝒆𝒂𝒍</m:t>
                              </m:r>
                            </m:sub>
                          </m:sSub>
                          <m:d>
                            <m:dPr>
                              <m:ctrlPr>
                                <a:rPr lang="en-US" sz="1400" i="1">
                                  <a:solidFill>
                                    <a:schemeClr val="tx1"/>
                                  </a:solidFill>
                                  <a:latin typeface="Cambria Math" panose="02040503050406030204" pitchFamily="18" charset="0"/>
                                </a:rPr>
                              </m:ctrlPr>
                            </m:dPr>
                            <m:e>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𝑦</m:t>
                              </m:r>
                            </m:e>
                          </m:d>
                          <m:r>
                            <a:rPr lang="en-US" sz="1400" b="0" i="1" smtClean="0">
                              <a:solidFill>
                                <a:schemeClr val="tx1"/>
                              </a:solidFill>
                              <a:latin typeface="Cambria Math" panose="02040503050406030204" pitchFamily="18" charset="0"/>
                            </a:rPr>
                            <m:t>=</m:t>
                          </m:r>
                          <m:d>
                            <m:dPr>
                              <m:begChr m:val="["/>
                              <m:endChr m:val="]"/>
                              <m:ctrlPr>
                                <a:rPr lang="en-US" sz="1400" b="0" i="1" smtClean="0">
                                  <a:solidFill>
                                    <a:schemeClr val="tx1"/>
                                  </a:solidFill>
                                  <a:latin typeface="Cambria Math" panose="02040503050406030204" pitchFamily="18" charset="0"/>
                                </a:rPr>
                              </m:ctrlPr>
                            </m:dPr>
                            <m:e>
                              <m:func>
                                <m:funcPr>
                                  <m:ctrlPr>
                                    <a:rPr lang="en-US" sz="1400" b="0" i="1" smtClean="0">
                                      <a:solidFill>
                                        <a:schemeClr val="tx1"/>
                                      </a:solidFill>
                                      <a:latin typeface="Cambria Math" panose="02040503050406030204" pitchFamily="18" charset="0"/>
                                    </a:rPr>
                                  </m:ctrlPr>
                                </m:funcPr>
                                <m:fName>
                                  <m:r>
                                    <m:rPr>
                                      <m:sty m:val="p"/>
                                    </m:rPr>
                                    <a:rPr lang="en-US" sz="1400" b="0" i="0" smtClean="0">
                                      <a:solidFill>
                                        <a:schemeClr val="tx1"/>
                                      </a:solidFill>
                                      <a:latin typeface="Cambria Math" panose="02040503050406030204" pitchFamily="18" charset="0"/>
                                    </a:rPr>
                                    <m:t>log</m:t>
                                  </m:r>
                                </m:fName>
                                <m:e>
                                  <m:d>
                                    <m:dPr>
                                      <m:ctrlPr>
                                        <a:rPr lang="en-US" sz="1400" b="0" i="1" smtClean="0">
                                          <a:solidFill>
                                            <a:schemeClr val="tx1"/>
                                          </a:solidFill>
                                          <a:latin typeface="Cambria Math" panose="02040503050406030204" pitchFamily="18" charset="0"/>
                                        </a:rPr>
                                      </m:ctrlPr>
                                    </m:dPr>
                                    <m:e>
                                      <m:r>
                                        <a:rPr lang="en-US" sz="1400" b="0" i="1" smtClean="0">
                                          <a:solidFill>
                                            <a:schemeClr val="tx1"/>
                                          </a:solidFill>
                                          <a:latin typeface="Cambria Math" panose="02040503050406030204" pitchFamily="18" charset="0"/>
                                        </a:rPr>
                                        <m:t>𝐷</m:t>
                                      </m:r>
                                      <m:d>
                                        <m:dPr>
                                          <m:ctrlPr>
                                            <a:rPr lang="en-US" sz="1400" b="0" i="1" smtClean="0">
                                              <a:solidFill>
                                                <a:schemeClr val="tx1"/>
                                              </a:solidFill>
                                              <a:latin typeface="Cambria Math" panose="02040503050406030204" pitchFamily="18" charset="0"/>
                                            </a:rPr>
                                          </m:ctrlPr>
                                        </m:dPr>
                                        <m:e>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𝑦</m:t>
                                          </m:r>
                                        </m:e>
                                      </m:d>
                                    </m:e>
                                  </m:d>
                                </m:e>
                              </m:func>
                            </m:e>
                          </m:d>
                        </m:oMath>
                      </m:oMathPara>
                    </a14:m>
                    <a:endParaRPr lang="en-SG" dirty="0"/>
                  </a:p>
                </p:txBody>
              </p:sp>
            </mc:Choice>
            <mc:Fallback xmlns="">
              <p:sp>
                <p:nvSpPr>
                  <p:cNvPr id="34" name="Rectangle 33">
                    <a:extLst>
                      <a:ext uri="{FF2B5EF4-FFF2-40B4-BE49-F238E27FC236}">
                        <a16:creationId xmlns:a16="http://schemas.microsoft.com/office/drawing/2014/main" id="{451B3DEA-AF42-49C2-893B-FA3B7AE31FF1}"/>
                      </a:ext>
                    </a:extLst>
                  </p:cNvPr>
                  <p:cNvSpPr>
                    <a:spLocks noRot="1" noChangeAspect="1" noMove="1" noResize="1" noEditPoints="1" noAdjustHandles="1" noChangeArrowheads="1" noChangeShapeType="1" noTextEdit="1"/>
                  </p:cNvSpPr>
                  <p:nvPr/>
                </p:nvSpPr>
                <p:spPr>
                  <a:xfrm>
                    <a:off x="901298" y="5020468"/>
                    <a:ext cx="2314988" cy="335476"/>
                  </a:xfrm>
                  <a:prstGeom prst="rect">
                    <a:avLst/>
                  </a:prstGeom>
                  <a:blipFill>
                    <a:blip r:embed="rId21"/>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C5C14B6A-F545-4F8B-8D5F-D5D9E32CCB20}"/>
                      </a:ext>
                    </a:extLst>
                  </p:cNvPr>
                  <p:cNvSpPr/>
                  <p:nvPr/>
                </p:nvSpPr>
                <p:spPr>
                  <a:xfrm>
                    <a:off x="902680" y="5356037"/>
                    <a:ext cx="2993668" cy="32585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SG" sz="1400" b="1" i="1" smtClean="0">
                                  <a:latin typeface="Cambria Math" panose="02040503050406030204" pitchFamily="18" charset="0"/>
                                </a:rPr>
                              </m:ctrlPr>
                            </m:sSubPr>
                            <m:e>
                              <m:r>
                                <a:rPr lang="en-US" sz="1400" b="1" i="1">
                                  <a:latin typeface="Cambria Math" panose="02040503050406030204" pitchFamily="18" charset="0"/>
                                </a:rPr>
                                <m:t>𝑳</m:t>
                              </m:r>
                            </m:e>
                            <m:sub>
                              <m:r>
                                <a:rPr lang="en-US" sz="1400" b="1" i="1" smtClean="0">
                                  <a:latin typeface="Cambria Math" panose="02040503050406030204" pitchFamily="18" charset="0"/>
                                </a:rPr>
                                <m:t>𝒔𝒚𝒏𝒕𝒉𝒆𝒕𝒊𝒄</m:t>
                              </m:r>
                            </m:sub>
                          </m:sSub>
                          <m:d>
                            <m:dPr>
                              <m:ctrlPr>
                                <a:rPr lang="en-US" sz="1400" i="1">
                                  <a:latin typeface="Cambria Math" panose="02040503050406030204" pitchFamily="18" charset="0"/>
                                </a:rPr>
                              </m:ctrlPr>
                            </m:dPr>
                            <m:e>
                              <m:r>
                                <a:rPr lang="en-US" sz="1400" i="1">
                                  <a:latin typeface="Cambria Math" panose="02040503050406030204" pitchFamily="18" charset="0"/>
                                </a:rPr>
                                <m:t>𝑥</m:t>
                              </m:r>
                              <m:r>
                                <a:rPr lang="en-US" sz="1400" i="1">
                                  <a:latin typeface="Cambria Math" panose="02040503050406030204" pitchFamily="18" charset="0"/>
                                </a:rPr>
                                <m:t>,</m:t>
                              </m:r>
                              <m:r>
                                <a:rPr lang="en-US" sz="1400" i="1">
                                  <a:latin typeface="Cambria Math" panose="02040503050406030204" pitchFamily="18" charset="0"/>
                                </a:rPr>
                                <m:t>𝑦</m:t>
                              </m:r>
                            </m:e>
                          </m:d>
                          <m:r>
                            <a:rPr lang="en-US" sz="1400" i="1">
                              <a:latin typeface="Cambria Math" panose="02040503050406030204" pitchFamily="18" charset="0"/>
                            </a:rPr>
                            <m:t>=</m:t>
                          </m:r>
                          <m:d>
                            <m:dPr>
                              <m:begChr m:val="["/>
                              <m:endChr m:val="]"/>
                              <m:ctrlPr>
                                <a:rPr lang="en-US" sz="1400" i="1">
                                  <a:latin typeface="Cambria Math" panose="02040503050406030204" pitchFamily="18" charset="0"/>
                                </a:rPr>
                              </m:ctrlPr>
                            </m:dPr>
                            <m:e>
                              <m:r>
                                <a:rPr lang="en-US" sz="1400" b="0" i="1" smtClean="0">
                                  <a:latin typeface="Cambria Math" panose="02040503050406030204" pitchFamily="18" charset="0"/>
                                </a:rPr>
                                <m:t>1−</m:t>
                              </m:r>
                              <m:func>
                                <m:funcPr>
                                  <m:ctrlPr>
                                    <a:rPr lang="en-US" sz="1400" i="1">
                                      <a:latin typeface="Cambria Math" panose="02040503050406030204" pitchFamily="18" charset="0"/>
                                    </a:rPr>
                                  </m:ctrlPr>
                                </m:funcPr>
                                <m:fName>
                                  <m:r>
                                    <m:rPr>
                                      <m:sty m:val="p"/>
                                    </m:rPr>
                                    <a:rPr lang="en-US" sz="1400">
                                      <a:latin typeface="Cambria Math" panose="02040503050406030204" pitchFamily="18" charset="0"/>
                                    </a:rPr>
                                    <m:t>log</m:t>
                                  </m:r>
                                </m:fName>
                                <m:e>
                                  <m:d>
                                    <m:dPr>
                                      <m:ctrlPr>
                                        <a:rPr lang="en-US" sz="1400" i="1">
                                          <a:latin typeface="Cambria Math" panose="02040503050406030204" pitchFamily="18" charset="0"/>
                                        </a:rPr>
                                      </m:ctrlPr>
                                    </m:dPr>
                                    <m:e>
                                      <m:r>
                                        <a:rPr lang="en-US" sz="1400" i="1">
                                          <a:latin typeface="Cambria Math" panose="02040503050406030204" pitchFamily="18" charset="0"/>
                                        </a:rPr>
                                        <m:t>𝐷</m:t>
                                      </m:r>
                                      <m:d>
                                        <m:dPr>
                                          <m:ctrlPr>
                                            <a:rPr lang="en-US" sz="1400" i="1">
                                              <a:latin typeface="Cambria Math" panose="02040503050406030204" pitchFamily="18" charset="0"/>
                                            </a:rPr>
                                          </m:ctrlPr>
                                        </m:dPr>
                                        <m:e>
                                          <m:r>
                                            <a:rPr lang="en-US" sz="1400" i="1">
                                              <a:latin typeface="Cambria Math" panose="02040503050406030204" pitchFamily="18" charset="0"/>
                                            </a:rPr>
                                            <m:t>𝑥</m:t>
                                          </m:r>
                                          <m:r>
                                            <a:rPr lang="en-US" sz="1400" i="1">
                                              <a:latin typeface="Cambria Math" panose="02040503050406030204" pitchFamily="18" charset="0"/>
                                            </a:rPr>
                                            <m:t>,</m:t>
                                          </m:r>
                                          <m:r>
                                            <a:rPr lang="en-US" sz="1400" i="1">
                                              <a:latin typeface="Cambria Math" panose="02040503050406030204" pitchFamily="18" charset="0"/>
                                            </a:rPr>
                                            <m:t>𝑦</m:t>
                                          </m:r>
                                        </m:e>
                                      </m:d>
                                    </m:e>
                                  </m:d>
                                </m:e>
                              </m:func>
                            </m:e>
                          </m:d>
                        </m:oMath>
                      </m:oMathPara>
                    </a14:m>
                    <a:endParaRPr lang="en-SG" sz="1400" dirty="0"/>
                  </a:p>
                </p:txBody>
              </p:sp>
            </mc:Choice>
            <mc:Fallback xmlns="">
              <p:sp>
                <p:nvSpPr>
                  <p:cNvPr id="35" name="Rectangle 34">
                    <a:extLst>
                      <a:ext uri="{FF2B5EF4-FFF2-40B4-BE49-F238E27FC236}">
                        <a16:creationId xmlns:a16="http://schemas.microsoft.com/office/drawing/2014/main" id="{C5C14B6A-F545-4F8B-8D5F-D5D9E32CCB20}"/>
                      </a:ext>
                    </a:extLst>
                  </p:cNvPr>
                  <p:cNvSpPr>
                    <a:spLocks noRot="1" noChangeAspect="1" noMove="1" noResize="1" noEditPoints="1" noAdjustHandles="1" noChangeArrowheads="1" noChangeShapeType="1" noTextEdit="1"/>
                  </p:cNvSpPr>
                  <p:nvPr/>
                </p:nvSpPr>
                <p:spPr>
                  <a:xfrm>
                    <a:off x="902680" y="5356037"/>
                    <a:ext cx="2993668" cy="325852"/>
                  </a:xfrm>
                  <a:prstGeom prst="rect">
                    <a:avLst/>
                  </a:prstGeom>
                  <a:blipFill>
                    <a:blip r:embed="rId22"/>
                    <a:stretch>
                      <a:fillRect b="-1754"/>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6" name="Rectangle 35">
                    <a:extLst>
                      <a:ext uri="{FF2B5EF4-FFF2-40B4-BE49-F238E27FC236}">
                        <a16:creationId xmlns:a16="http://schemas.microsoft.com/office/drawing/2014/main" id="{793372E4-DA75-438E-8ADA-D0CAEBA472AD}"/>
                      </a:ext>
                    </a:extLst>
                  </p:cNvPr>
                  <p:cNvSpPr/>
                  <p:nvPr/>
                </p:nvSpPr>
                <p:spPr>
                  <a:xfrm>
                    <a:off x="904007" y="5711724"/>
                    <a:ext cx="2993668" cy="3354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SG" sz="1400" b="1" i="1" smtClean="0">
                                  <a:latin typeface="Cambria Math" panose="02040503050406030204" pitchFamily="18" charset="0"/>
                                </a:rPr>
                              </m:ctrlPr>
                            </m:sSubPr>
                            <m:e>
                              <m:r>
                                <a:rPr lang="en-US" sz="1400" b="1" i="1">
                                  <a:latin typeface="Cambria Math" panose="02040503050406030204" pitchFamily="18" charset="0"/>
                                </a:rPr>
                                <m:t>𝑳</m:t>
                              </m:r>
                            </m:e>
                            <m:sub>
                              <m:r>
                                <a:rPr lang="en-US" sz="1400" b="1" i="1" smtClean="0">
                                  <a:latin typeface="Cambria Math" panose="02040503050406030204" pitchFamily="18" charset="0"/>
                                </a:rPr>
                                <m:t>𝒎𝒊𝒔𝒎𝒂𝒕𝒄𝒉</m:t>
                              </m:r>
                            </m:sub>
                          </m:sSub>
                          <m:d>
                            <m:dPr>
                              <m:ctrlPr>
                                <a:rPr lang="en-US" sz="1400" i="1">
                                  <a:latin typeface="Cambria Math" panose="02040503050406030204" pitchFamily="18" charset="0"/>
                                </a:rPr>
                              </m:ctrlPr>
                            </m:dPr>
                            <m:e>
                              <m:r>
                                <a:rPr lang="en-US" sz="1400" i="1">
                                  <a:latin typeface="Cambria Math" panose="02040503050406030204" pitchFamily="18" charset="0"/>
                                </a:rPr>
                                <m:t>𝑥</m:t>
                              </m:r>
                              <m:r>
                                <a:rPr lang="en-US" sz="1400" i="1">
                                  <a:latin typeface="Cambria Math" panose="02040503050406030204" pitchFamily="18" charset="0"/>
                                </a:rPr>
                                <m:t>,</m:t>
                              </m:r>
                              <m:r>
                                <a:rPr lang="en-US" sz="1400" i="1">
                                  <a:latin typeface="Cambria Math" panose="02040503050406030204" pitchFamily="18" charset="0"/>
                                </a:rPr>
                                <m:t>𝑦</m:t>
                              </m:r>
                            </m:e>
                          </m:d>
                          <m:r>
                            <a:rPr lang="en-US" sz="1400" i="1">
                              <a:latin typeface="Cambria Math" panose="02040503050406030204" pitchFamily="18" charset="0"/>
                            </a:rPr>
                            <m:t>=</m:t>
                          </m:r>
                          <m:d>
                            <m:dPr>
                              <m:begChr m:val="["/>
                              <m:endChr m:val="]"/>
                              <m:ctrlPr>
                                <a:rPr lang="en-US" sz="1400" i="1">
                                  <a:latin typeface="Cambria Math" panose="02040503050406030204" pitchFamily="18" charset="0"/>
                                </a:rPr>
                              </m:ctrlPr>
                            </m:dPr>
                            <m:e>
                              <m:r>
                                <a:rPr lang="en-US" sz="1400" b="0" i="1" smtClean="0">
                                  <a:latin typeface="Cambria Math" panose="02040503050406030204" pitchFamily="18" charset="0"/>
                                </a:rPr>
                                <m:t>1−</m:t>
                              </m:r>
                              <m:func>
                                <m:funcPr>
                                  <m:ctrlPr>
                                    <a:rPr lang="en-US" sz="1400" i="1">
                                      <a:latin typeface="Cambria Math" panose="02040503050406030204" pitchFamily="18" charset="0"/>
                                    </a:rPr>
                                  </m:ctrlPr>
                                </m:funcPr>
                                <m:fName>
                                  <m:r>
                                    <m:rPr>
                                      <m:sty m:val="p"/>
                                    </m:rPr>
                                    <a:rPr lang="en-US" sz="1400">
                                      <a:latin typeface="Cambria Math" panose="02040503050406030204" pitchFamily="18" charset="0"/>
                                    </a:rPr>
                                    <m:t>log</m:t>
                                  </m:r>
                                </m:fName>
                                <m:e>
                                  <m:d>
                                    <m:dPr>
                                      <m:ctrlPr>
                                        <a:rPr lang="en-US" sz="1400" i="1">
                                          <a:latin typeface="Cambria Math" panose="02040503050406030204" pitchFamily="18" charset="0"/>
                                        </a:rPr>
                                      </m:ctrlPr>
                                    </m:dPr>
                                    <m:e>
                                      <m:r>
                                        <a:rPr lang="en-US" sz="1400" i="1">
                                          <a:latin typeface="Cambria Math" panose="02040503050406030204" pitchFamily="18" charset="0"/>
                                        </a:rPr>
                                        <m:t>𝐷</m:t>
                                      </m:r>
                                      <m:d>
                                        <m:dPr>
                                          <m:ctrlPr>
                                            <a:rPr lang="en-US" sz="1400" i="1">
                                              <a:latin typeface="Cambria Math" panose="02040503050406030204" pitchFamily="18" charset="0"/>
                                            </a:rPr>
                                          </m:ctrlPr>
                                        </m:dPr>
                                        <m:e>
                                          <m:r>
                                            <a:rPr lang="en-US" sz="1400" i="1">
                                              <a:latin typeface="Cambria Math" panose="02040503050406030204" pitchFamily="18" charset="0"/>
                                            </a:rPr>
                                            <m:t>𝑥</m:t>
                                          </m:r>
                                          <m:r>
                                            <a:rPr lang="en-US" sz="1400" i="1">
                                              <a:latin typeface="Cambria Math" panose="02040503050406030204" pitchFamily="18" charset="0"/>
                                            </a:rPr>
                                            <m:t>,</m:t>
                                          </m:r>
                                          <m:r>
                                            <a:rPr lang="en-US" sz="1400" i="1">
                                              <a:latin typeface="Cambria Math" panose="02040503050406030204" pitchFamily="18" charset="0"/>
                                            </a:rPr>
                                            <m:t>𝑦</m:t>
                                          </m:r>
                                        </m:e>
                                      </m:d>
                                    </m:e>
                                  </m:d>
                                </m:e>
                              </m:func>
                            </m:e>
                          </m:d>
                        </m:oMath>
                      </m:oMathPara>
                    </a14:m>
                    <a:endParaRPr lang="en-SG" sz="1400" dirty="0"/>
                  </a:p>
                </p:txBody>
              </p:sp>
            </mc:Choice>
            <mc:Fallback xmlns="">
              <p:sp>
                <p:nvSpPr>
                  <p:cNvPr id="36" name="Rectangle 35">
                    <a:extLst>
                      <a:ext uri="{FF2B5EF4-FFF2-40B4-BE49-F238E27FC236}">
                        <a16:creationId xmlns:a16="http://schemas.microsoft.com/office/drawing/2014/main" id="{793372E4-DA75-438E-8ADA-D0CAEBA472AD}"/>
                      </a:ext>
                    </a:extLst>
                  </p:cNvPr>
                  <p:cNvSpPr>
                    <a:spLocks noRot="1" noChangeAspect="1" noMove="1" noResize="1" noEditPoints="1" noAdjustHandles="1" noChangeArrowheads="1" noChangeShapeType="1" noTextEdit="1"/>
                  </p:cNvSpPr>
                  <p:nvPr/>
                </p:nvSpPr>
                <p:spPr>
                  <a:xfrm>
                    <a:off x="904007" y="5711724"/>
                    <a:ext cx="2993668" cy="335476"/>
                  </a:xfrm>
                  <a:prstGeom prst="rect">
                    <a:avLst/>
                  </a:prstGeom>
                  <a:blipFill>
                    <a:blip r:embed="rId23"/>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AE5E74B8-71B7-4988-AC15-8AF4A13DB960}"/>
                      </a:ext>
                    </a:extLst>
                  </p:cNvPr>
                  <p:cNvSpPr/>
                  <p:nvPr/>
                </p:nvSpPr>
                <p:spPr>
                  <a:xfrm>
                    <a:off x="840305" y="6484089"/>
                    <a:ext cx="6973604" cy="29246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400" b="1" i="1" smtClean="0">
                              <a:solidFill>
                                <a:schemeClr val="tx1"/>
                              </a:solidFill>
                              <a:latin typeface="Cambria Math" panose="02040503050406030204" pitchFamily="18" charset="0"/>
                            </a:rPr>
                            <m:t>𝑫</m:t>
                          </m:r>
                          <m:d>
                            <m:dPr>
                              <m:ctrlPr>
                                <a:rPr lang="en-US" sz="1400" i="1">
                                  <a:solidFill>
                                    <a:schemeClr val="tx1"/>
                                  </a:solidFill>
                                  <a:latin typeface="Cambria Math" panose="02040503050406030204" pitchFamily="18" charset="0"/>
                                </a:rPr>
                              </m:ctrlPr>
                            </m:dPr>
                            <m:e>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𝑦</m:t>
                              </m:r>
                            </m:e>
                          </m:d>
                          <m:r>
                            <a:rPr lang="en-US" sz="1400" b="0" i="1" smtClean="0">
                              <a:solidFill>
                                <a:schemeClr val="tx1"/>
                              </a:solidFill>
                              <a:latin typeface="Cambria Math" panose="02040503050406030204" pitchFamily="18" charset="0"/>
                            </a:rPr>
                            <m:t>:</m:t>
                          </m:r>
                          <m:r>
                            <m:rPr>
                              <m:sty m:val="p"/>
                            </m:rPr>
                            <a:rPr lang="en-US" sz="1400">
                              <a:latin typeface="Cambria Math" panose="02040503050406030204" pitchFamily="18" charset="0"/>
                            </a:rPr>
                            <m:t>Probability</m:t>
                          </m:r>
                          <m:r>
                            <a:rPr lang="en-US" sz="1400">
                              <a:latin typeface="Cambria Math" panose="02040503050406030204" pitchFamily="18" charset="0"/>
                            </a:rPr>
                            <m:t> </m:t>
                          </m:r>
                          <m:r>
                            <m:rPr>
                              <m:sty m:val="p"/>
                            </m:rPr>
                            <a:rPr lang="en-US" sz="1400">
                              <a:latin typeface="Cambria Math" panose="02040503050406030204" pitchFamily="18" charset="0"/>
                            </a:rPr>
                            <m:t>of</m:t>
                          </m:r>
                          <m:r>
                            <a:rPr lang="en-US" sz="1400">
                              <a:latin typeface="Cambria Math" panose="02040503050406030204" pitchFamily="18" charset="0"/>
                            </a:rPr>
                            <m:t> </m:t>
                          </m:r>
                          <m:r>
                            <m:rPr>
                              <m:sty m:val="p"/>
                            </m:rPr>
                            <a:rPr lang="en-US" sz="1400">
                              <a:latin typeface="Cambria Math" panose="02040503050406030204" pitchFamily="18" charset="0"/>
                            </a:rPr>
                            <m:t>Discriminator</m:t>
                          </m:r>
                          <m:r>
                            <a:rPr lang="en-US" sz="1400">
                              <a:latin typeface="Cambria Math" panose="02040503050406030204" pitchFamily="18" charset="0"/>
                            </a:rPr>
                            <m:t> </m:t>
                          </m:r>
                          <m:d>
                            <m:dPr>
                              <m:ctrlPr>
                                <a:rPr lang="en-US" sz="1400" i="1">
                                  <a:latin typeface="Cambria Math" panose="02040503050406030204" pitchFamily="18" charset="0"/>
                                </a:rPr>
                              </m:ctrlPr>
                            </m:dPr>
                            <m:e>
                              <m:r>
                                <m:rPr>
                                  <m:sty m:val="p"/>
                                </m:rPr>
                                <a:rPr lang="en-US" sz="1400">
                                  <a:latin typeface="Cambria Math" panose="02040503050406030204" pitchFamily="18" charset="0"/>
                                </a:rPr>
                                <m:t>D</m:t>
                              </m:r>
                            </m:e>
                          </m:d>
                          <m:r>
                            <a:rPr lang="en-US" sz="1400">
                              <a:latin typeface="Cambria Math" panose="02040503050406030204" pitchFamily="18" charset="0"/>
                            </a:rPr>
                            <m:t> </m:t>
                          </m:r>
                          <m:r>
                            <m:rPr>
                              <m:sty m:val="p"/>
                            </m:rPr>
                            <a:rPr lang="en-US" sz="1400">
                              <a:latin typeface="Cambria Math" panose="02040503050406030204" pitchFamily="18" charset="0"/>
                            </a:rPr>
                            <m:t>identifying</m:t>
                          </m:r>
                          <m:r>
                            <a:rPr lang="en-US" sz="1400">
                              <a:latin typeface="Cambria Math" panose="02040503050406030204" pitchFamily="18" charset="0"/>
                            </a:rPr>
                            <m:t> </m:t>
                          </m:r>
                          <m:r>
                            <m:rPr>
                              <m:sty m:val="p"/>
                            </m:rPr>
                            <a:rPr lang="en-US" sz="1400">
                              <a:latin typeface="Cambria Math" panose="02040503050406030204" pitchFamily="18" charset="0"/>
                            </a:rPr>
                            <m:t>the</m:t>
                          </m:r>
                          <m:r>
                            <a:rPr lang="en-US" sz="1400">
                              <a:latin typeface="Cambria Math" panose="02040503050406030204" pitchFamily="18" charset="0"/>
                            </a:rPr>
                            <m:t> </m:t>
                          </m:r>
                          <m:r>
                            <m:rPr>
                              <m:sty m:val="p"/>
                            </m:rPr>
                            <a:rPr lang="en-US" sz="1400">
                              <a:latin typeface="Cambria Math" panose="02040503050406030204" pitchFamily="18" charset="0"/>
                            </a:rPr>
                            <m:t>given</m:t>
                          </m:r>
                          <m:r>
                            <a:rPr lang="en-US" sz="1400">
                              <a:latin typeface="Cambria Math" panose="02040503050406030204" pitchFamily="18" charset="0"/>
                            </a:rPr>
                            <m:t> </m:t>
                          </m:r>
                          <m:r>
                            <m:rPr>
                              <m:sty m:val="p"/>
                            </m:rPr>
                            <a:rPr lang="en-US" sz="1400">
                              <a:latin typeface="Cambria Math" panose="02040503050406030204" pitchFamily="18" charset="0"/>
                            </a:rPr>
                            <m:t>inputs</m:t>
                          </m:r>
                          <m:r>
                            <a:rPr lang="en-US" sz="1400">
                              <a:latin typeface="Cambria Math" panose="02040503050406030204" pitchFamily="18" charset="0"/>
                            </a:rPr>
                            <m:t> </m:t>
                          </m:r>
                          <m:r>
                            <m:rPr>
                              <m:sty m:val="p"/>
                            </m:rPr>
                            <a:rPr lang="en-US" sz="1400">
                              <a:latin typeface="Cambria Math" panose="02040503050406030204" pitchFamily="18" charset="0"/>
                            </a:rPr>
                            <m:t>as</m:t>
                          </m:r>
                          <m:r>
                            <a:rPr lang="en-US" sz="1400">
                              <a:latin typeface="Cambria Math" panose="02040503050406030204" pitchFamily="18" charset="0"/>
                            </a:rPr>
                            <m:t> </m:t>
                          </m:r>
                          <m:r>
                            <m:rPr>
                              <m:sty m:val="p"/>
                            </m:rPr>
                            <a:rPr lang="en-US" sz="1400">
                              <a:latin typeface="Cambria Math" panose="02040503050406030204" pitchFamily="18" charset="0"/>
                            </a:rPr>
                            <m:t>mapping</m:t>
                          </m:r>
                          <m:r>
                            <a:rPr lang="en-US" sz="1400">
                              <a:latin typeface="Cambria Math" panose="02040503050406030204" pitchFamily="18" charset="0"/>
                            </a:rPr>
                            <m:t> </m:t>
                          </m:r>
                          <m:r>
                            <m:rPr>
                              <m:sty m:val="p"/>
                            </m:rPr>
                            <a:rPr lang="en-US" sz="1400">
                              <a:latin typeface="Cambria Math" panose="02040503050406030204" pitchFamily="18" charset="0"/>
                            </a:rPr>
                            <m:t>inputs</m:t>
                          </m:r>
                        </m:oMath>
                      </m:oMathPara>
                    </a14:m>
                    <a:endParaRPr lang="en-SG" dirty="0"/>
                  </a:p>
                </p:txBody>
              </p:sp>
            </mc:Choice>
            <mc:Fallback xmlns="">
              <p:sp>
                <p:nvSpPr>
                  <p:cNvPr id="44" name="Rectangle 43">
                    <a:extLst>
                      <a:ext uri="{FF2B5EF4-FFF2-40B4-BE49-F238E27FC236}">
                        <a16:creationId xmlns:a16="http://schemas.microsoft.com/office/drawing/2014/main" id="{AE5E74B8-71B7-4988-AC15-8AF4A13DB960}"/>
                      </a:ext>
                    </a:extLst>
                  </p:cNvPr>
                  <p:cNvSpPr>
                    <a:spLocks noRot="1" noChangeAspect="1" noMove="1" noResize="1" noEditPoints="1" noAdjustHandles="1" noChangeArrowheads="1" noChangeShapeType="1" noTextEdit="1"/>
                  </p:cNvSpPr>
                  <p:nvPr/>
                </p:nvSpPr>
                <p:spPr>
                  <a:xfrm>
                    <a:off x="840305" y="6484089"/>
                    <a:ext cx="6973604" cy="292463"/>
                  </a:xfrm>
                  <a:prstGeom prst="rect">
                    <a:avLst/>
                  </a:prstGeom>
                  <a:blipFill>
                    <a:blip r:embed="rId24"/>
                    <a:stretch>
                      <a:fillRect b="-5882"/>
                    </a:stretch>
                  </a:blipFill>
                </p:spPr>
                <p:txBody>
                  <a:bodyPr/>
                  <a:lstStyle/>
                  <a:p>
                    <a:r>
                      <a:rPr lang="en-SG">
                        <a:noFill/>
                      </a:rPr>
                      <a:t> </a:t>
                    </a:r>
                  </a:p>
                </p:txBody>
              </p:sp>
            </mc:Fallback>
          </mc:AlternateContent>
        </p:grpSp>
      </p:grpSp>
    </p:spTree>
    <p:extLst>
      <p:ext uri="{BB962C8B-B14F-4D97-AF65-F5344CB8AC3E}">
        <p14:creationId xmlns:p14="http://schemas.microsoft.com/office/powerpoint/2010/main" val="2238341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96" name="Content Placeholder 2">
                <a:extLst>
                  <a:ext uri="{FF2B5EF4-FFF2-40B4-BE49-F238E27FC236}">
                    <a16:creationId xmlns:a16="http://schemas.microsoft.com/office/drawing/2014/main" id="{316A4C31-F40E-4E6F-99BE-1A959FF8FCE2}"/>
                  </a:ext>
                </a:extLst>
              </p:cNvPr>
              <p:cNvSpPr>
                <a:spLocks noGrp="1"/>
              </p:cNvSpPr>
              <p:nvPr>
                <p:ph idx="1"/>
              </p:nvPr>
            </p:nvSpPr>
            <p:spPr>
              <a:xfrm>
                <a:off x="838200" y="1015999"/>
                <a:ext cx="10515600" cy="5485491"/>
              </a:xfrm>
            </p:spPr>
            <p:txBody>
              <a:bodyPr>
                <a:normAutofit/>
              </a:bodyPr>
              <a:lstStyle/>
              <a:p>
                <a:r>
                  <a:rPr lang="en-US" sz="2000" dirty="0"/>
                  <a:t>Pairwise learning approach</a:t>
                </a:r>
              </a:p>
              <a:p>
                <a:r>
                  <a:rPr lang="en-US" sz="2000" dirty="0"/>
                  <a:t>Each training instance is a triplet : </a:t>
                </a:r>
                <a14:m>
                  <m:oMath xmlns:m="http://schemas.openxmlformats.org/officeDocument/2006/math">
                    <m:d>
                      <m:dPr>
                        <m:ctrlPr>
                          <a:rPr lang="en-US" sz="2000" i="1" dirty="0" smtClean="0">
                            <a:latin typeface="Cambria Math" panose="02040503050406030204" pitchFamily="18" charset="0"/>
                          </a:rPr>
                        </m:ctrlPr>
                      </m:dPr>
                      <m:e>
                        <m:r>
                          <a:rPr lang="en-US" sz="2000" i="1" dirty="0" smtClean="0">
                            <a:latin typeface="Cambria Math" panose="02040503050406030204" pitchFamily="18" charset="0"/>
                          </a:rPr>
                          <m:t>𝑢</m:t>
                        </m:r>
                        <m:r>
                          <a:rPr lang="en-US" sz="2000" i="1" dirty="0" smtClean="0">
                            <a:latin typeface="Cambria Math" panose="02040503050406030204" pitchFamily="18" charset="0"/>
                          </a:rPr>
                          <m:t>, </m:t>
                        </m:r>
                        <m:r>
                          <a:rPr lang="en-US" sz="2000" i="1" dirty="0" smtClean="0">
                            <a:latin typeface="Cambria Math" panose="02040503050406030204" pitchFamily="18" charset="0"/>
                          </a:rPr>
                          <m:t>𝑣</m:t>
                        </m:r>
                        <m:r>
                          <a:rPr lang="en-US" sz="2000" i="1" dirty="0" smtClean="0">
                            <a:latin typeface="Cambria Math" panose="02040503050406030204" pitchFamily="18" charset="0"/>
                          </a:rPr>
                          <m:t>, </m:t>
                        </m:r>
                        <m:r>
                          <a:rPr lang="en-US" sz="2000" i="1" dirty="0" err="1" smtClean="0">
                            <a:latin typeface="Cambria Math" panose="02040503050406030204" pitchFamily="18" charset="0"/>
                          </a:rPr>
                          <m:t>𝑖</m:t>
                        </m:r>
                      </m:e>
                    </m:d>
                  </m:oMath>
                </a14:m>
                <a:endParaRPr lang="en-US" sz="2000" dirty="0"/>
              </a:p>
            </p:txBody>
          </p:sp>
        </mc:Choice>
        <mc:Fallback xmlns="">
          <p:sp>
            <p:nvSpPr>
              <p:cNvPr id="196" name="Content Placeholder 2">
                <a:extLst>
                  <a:ext uri="{FF2B5EF4-FFF2-40B4-BE49-F238E27FC236}">
                    <a16:creationId xmlns:a16="http://schemas.microsoft.com/office/drawing/2014/main" id="{316A4C31-F40E-4E6F-99BE-1A959FF8FCE2}"/>
                  </a:ext>
                </a:extLst>
              </p:cNvPr>
              <p:cNvSpPr>
                <a:spLocks noGrp="1" noRot="1" noChangeAspect="1" noMove="1" noResize="1" noEditPoints="1" noAdjustHandles="1" noChangeArrowheads="1" noChangeShapeType="1" noTextEdit="1"/>
              </p:cNvSpPr>
              <p:nvPr>
                <p:ph idx="1"/>
              </p:nvPr>
            </p:nvSpPr>
            <p:spPr>
              <a:xfrm>
                <a:off x="838200" y="1015999"/>
                <a:ext cx="10515600" cy="5485491"/>
              </a:xfrm>
              <a:blipFill>
                <a:blip r:embed="rId3"/>
                <a:stretch>
                  <a:fillRect l="-522" t="-1222"/>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12DA2EB9-78E5-45FE-984A-5F8E664E45AD}"/>
              </a:ext>
            </a:extLst>
          </p:cNvPr>
          <p:cNvSpPr>
            <a:spLocks noGrp="1"/>
          </p:cNvSpPr>
          <p:nvPr>
            <p:ph type="title"/>
          </p:nvPr>
        </p:nvSpPr>
        <p:spPr/>
        <p:txBody>
          <a:bodyPr/>
          <a:lstStyle/>
          <a:p>
            <a:r>
              <a:rPr lang="en-US" dirty="0"/>
              <a:t>Recommendation Task</a:t>
            </a:r>
          </a:p>
        </p:txBody>
      </p:sp>
      <p:grpSp>
        <p:nvGrpSpPr>
          <p:cNvPr id="248" name="Group 247">
            <a:extLst>
              <a:ext uri="{FF2B5EF4-FFF2-40B4-BE49-F238E27FC236}">
                <a16:creationId xmlns:a16="http://schemas.microsoft.com/office/drawing/2014/main" id="{C18B2E24-394D-4594-B2F7-BF5D8E448FFF}"/>
              </a:ext>
            </a:extLst>
          </p:cNvPr>
          <p:cNvGrpSpPr/>
          <p:nvPr/>
        </p:nvGrpSpPr>
        <p:grpSpPr>
          <a:xfrm>
            <a:off x="7169364" y="4353166"/>
            <a:ext cx="1553929" cy="1065389"/>
            <a:chOff x="8786415" y="4240434"/>
            <a:chExt cx="1553929" cy="1065389"/>
          </a:xfrm>
        </p:grpSpPr>
        <mc:AlternateContent xmlns:mc="http://schemas.openxmlformats.org/markup-compatibility/2006" xmlns:a14="http://schemas.microsoft.com/office/drawing/2010/main">
          <mc:Choice Requires="a14">
            <p:sp>
              <p:nvSpPr>
                <p:cNvPr id="6" name="Text Box 156">
                  <a:extLst>
                    <a:ext uri="{FF2B5EF4-FFF2-40B4-BE49-F238E27FC236}">
                      <a16:creationId xmlns:a16="http://schemas.microsoft.com/office/drawing/2014/main" id="{DF0CE9C8-87A7-4081-BCAF-C585235572AD}"/>
                    </a:ext>
                  </a:extLst>
                </p:cNvPr>
                <p:cNvSpPr txBox="1"/>
                <p:nvPr/>
              </p:nvSpPr>
              <p:spPr>
                <a:xfrm>
                  <a:off x="9121779" y="4947683"/>
                  <a:ext cx="1218565" cy="35814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m:rPr>
                            <m:sty m:val="p"/>
                          </m:rPr>
                          <a:rPr lang="en-US" sz="1400" b="0" i="0" kern="12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maximize</m:t>
                        </m:r>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Text Box 156">
                  <a:extLst>
                    <a:ext uri="{FF2B5EF4-FFF2-40B4-BE49-F238E27FC236}">
                      <a16:creationId xmlns:a16="http://schemas.microsoft.com/office/drawing/2014/main" id="{DF0CE9C8-87A7-4081-BCAF-C585235572AD}"/>
                    </a:ext>
                  </a:extLst>
                </p:cNvPr>
                <p:cNvSpPr txBox="1">
                  <a:spLocks noRot="1" noChangeAspect="1" noMove="1" noResize="1" noEditPoints="1" noAdjustHandles="1" noChangeArrowheads="1" noChangeShapeType="1" noTextEdit="1"/>
                </p:cNvSpPr>
                <p:nvPr/>
              </p:nvSpPr>
              <p:spPr>
                <a:xfrm>
                  <a:off x="9121779" y="4947683"/>
                  <a:ext cx="1218565" cy="358140"/>
                </a:xfrm>
                <a:prstGeom prst="rect">
                  <a:avLst/>
                </a:prstGeom>
                <a:blipFill>
                  <a:blip r:embed="rId4"/>
                  <a:stretch>
                    <a:fillRect/>
                  </a:stretch>
                </a:blipFill>
                <a:ln w="6350">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 name="Rectangle: Rounded Corners 6">
                  <a:extLst>
                    <a:ext uri="{FF2B5EF4-FFF2-40B4-BE49-F238E27FC236}">
                      <a16:creationId xmlns:a16="http://schemas.microsoft.com/office/drawing/2014/main" id="{A2CDB5E6-F656-497D-92C7-60F98F0255CA}"/>
                    </a:ext>
                  </a:extLst>
                </p:cNvPr>
                <p:cNvSpPr/>
                <p:nvPr/>
              </p:nvSpPr>
              <p:spPr>
                <a:xfrm>
                  <a:off x="9094141" y="4526945"/>
                  <a:ext cx="1122680" cy="429895"/>
                </a:xfrm>
                <a:prstGeom prst="round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Sup>
                          <m:sSubSupPr>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SupPr>
                          <m:e>
                            <m:acc>
                              <m:accPr>
                                <m:chr m:val="̂"/>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𝑟</m:t>
                                </m:r>
                              </m:e>
                            </m:acc>
                          </m:e>
                          <m:sub>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𝑢𝑖</m:t>
                            </m:r>
                          </m:sub>
                          <m:sup>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sup>
                        </m:sSubSup>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sSubSup>
                          <m:sSubSupPr>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SupPr>
                          <m:e>
                            <m:acc>
                              <m:accPr>
                                <m:chr m:val="̂"/>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𝑟</m:t>
                                </m:r>
                              </m:e>
                            </m:acc>
                          </m:e>
                          <m:sub>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𝑣𝑖</m:t>
                            </m:r>
                          </m:sub>
                          <m:sup>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sup>
                        </m:sSubSup>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7" name="Rectangle: Rounded Corners 6">
                  <a:extLst>
                    <a:ext uri="{FF2B5EF4-FFF2-40B4-BE49-F238E27FC236}">
                      <a16:creationId xmlns:a16="http://schemas.microsoft.com/office/drawing/2014/main" id="{A2CDB5E6-F656-497D-92C7-60F98F0255CA}"/>
                    </a:ext>
                  </a:extLst>
                </p:cNvPr>
                <p:cNvSpPr>
                  <a:spLocks noRot="1" noChangeAspect="1" noMove="1" noResize="1" noEditPoints="1" noAdjustHandles="1" noChangeArrowheads="1" noChangeShapeType="1" noTextEdit="1"/>
                </p:cNvSpPr>
                <p:nvPr/>
              </p:nvSpPr>
              <p:spPr>
                <a:xfrm>
                  <a:off x="9094141" y="4526945"/>
                  <a:ext cx="1122680" cy="429895"/>
                </a:xfrm>
                <a:prstGeom prst="roundRect">
                  <a:avLst/>
                </a:prstGeom>
                <a:blipFill>
                  <a:blip r:embed="rId5"/>
                  <a:stretch>
                    <a:fillRect/>
                  </a:stretch>
                </a:blipFill>
                <a:ln w="6350">
                  <a:solidFill>
                    <a:schemeClr val="tx1"/>
                  </a:solidFill>
                </a:ln>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67574749-CDCE-4C3E-A2CD-11B4A8AD7C5E}"/>
                </a:ext>
              </a:extLst>
            </p:cNvPr>
            <p:cNvGrpSpPr/>
            <p:nvPr/>
          </p:nvGrpSpPr>
          <p:grpSpPr>
            <a:xfrm>
              <a:off x="8786415" y="4240434"/>
              <a:ext cx="466725" cy="262255"/>
              <a:chOff x="0" y="0"/>
              <a:chExt cx="466725" cy="262349"/>
            </a:xfrm>
          </p:grpSpPr>
          <p:cxnSp>
            <p:nvCxnSpPr>
              <p:cNvPr id="187" name="Straight Arrow Connector 186">
                <a:extLst>
                  <a:ext uri="{FF2B5EF4-FFF2-40B4-BE49-F238E27FC236}">
                    <a16:creationId xmlns:a16="http://schemas.microsoft.com/office/drawing/2014/main" id="{8A4D7971-C8FB-457D-AA9B-4EB29A256BE2}"/>
                  </a:ext>
                </a:extLst>
              </p:cNvPr>
              <p:cNvCxnSpPr>
                <a:cxnSpLocks/>
              </p:cNvCxnSpPr>
              <p:nvPr/>
            </p:nvCxnSpPr>
            <p:spPr>
              <a:xfrm>
                <a:off x="148728" y="0"/>
                <a:ext cx="317997" cy="262349"/>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163478A4-BF07-4588-A493-8BD6330A9521}"/>
                  </a:ext>
                </a:extLst>
              </p:cNvPr>
              <p:cNvCxnSpPr/>
              <p:nvPr/>
            </p:nvCxnSpPr>
            <p:spPr>
              <a:xfrm flipV="1">
                <a:off x="0" y="0"/>
                <a:ext cx="150985"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CF0D5C9-4F9A-4C1A-B122-10FF2DAFCC95}"/>
                </a:ext>
              </a:extLst>
            </p:cNvPr>
            <p:cNvGrpSpPr/>
            <p:nvPr/>
          </p:nvGrpSpPr>
          <p:grpSpPr>
            <a:xfrm flipV="1">
              <a:off x="8786415" y="5011959"/>
              <a:ext cx="473075" cy="267970"/>
              <a:chOff x="0" y="0"/>
              <a:chExt cx="473633" cy="268048"/>
            </a:xfrm>
          </p:grpSpPr>
          <p:cxnSp>
            <p:nvCxnSpPr>
              <p:cNvPr id="185" name="Straight Arrow Connector 184">
                <a:extLst>
                  <a:ext uri="{FF2B5EF4-FFF2-40B4-BE49-F238E27FC236}">
                    <a16:creationId xmlns:a16="http://schemas.microsoft.com/office/drawing/2014/main" id="{6A682165-DD33-401B-A9CC-FEC7081DA422}"/>
                  </a:ext>
                </a:extLst>
              </p:cNvPr>
              <p:cNvCxnSpPr>
                <a:cxnSpLocks/>
              </p:cNvCxnSpPr>
              <p:nvPr/>
            </p:nvCxnSpPr>
            <p:spPr>
              <a:xfrm>
                <a:off x="148728" y="0"/>
                <a:ext cx="324905" cy="268048"/>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E6B3F9ED-4C35-4945-B3F0-2A5CB612A064}"/>
                  </a:ext>
                </a:extLst>
              </p:cNvPr>
              <p:cNvCxnSpPr/>
              <p:nvPr/>
            </p:nvCxnSpPr>
            <p:spPr>
              <a:xfrm flipV="1">
                <a:off x="0" y="0"/>
                <a:ext cx="15098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253" name="Group 252">
            <a:extLst>
              <a:ext uri="{FF2B5EF4-FFF2-40B4-BE49-F238E27FC236}">
                <a16:creationId xmlns:a16="http://schemas.microsoft.com/office/drawing/2014/main" id="{0336A8F9-64D7-4529-A0FA-6EFD9117A71D}"/>
              </a:ext>
            </a:extLst>
          </p:cNvPr>
          <p:cNvGrpSpPr/>
          <p:nvPr/>
        </p:nvGrpSpPr>
        <p:grpSpPr>
          <a:xfrm>
            <a:off x="6451814" y="3836911"/>
            <a:ext cx="816610" cy="952617"/>
            <a:chOff x="8068865" y="3724179"/>
            <a:chExt cx="816610" cy="952617"/>
          </a:xfrm>
        </p:grpSpPr>
        <p:grpSp>
          <p:nvGrpSpPr>
            <p:cNvPr id="245" name="Group 244">
              <a:extLst>
                <a:ext uri="{FF2B5EF4-FFF2-40B4-BE49-F238E27FC236}">
                  <a16:creationId xmlns:a16="http://schemas.microsoft.com/office/drawing/2014/main" id="{B744984C-48E7-422E-BDAA-BCC6684399EB}"/>
                </a:ext>
              </a:extLst>
            </p:cNvPr>
            <p:cNvGrpSpPr/>
            <p:nvPr/>
          </p:nvGrpSpPr>
          <p:grpSpPr>
            <a:xfrm>
              <a:off x="8068865" y="3724179"/>
              <a:ext cx="816610" cy="952617"/>
              <a:chOff x="8068865" y="3724179"/>
              <a:chExt cx="816610" cy="952617"/>
            </a:xfrm>
          </p:grpSpPr>
          <p:sp>
            <p:nvSpPr>
              <p:cNvPr id="8" name="Flowchart: Connector 7">
                <a:extLst>
                  <a:ext uri="{FF2B5EF4-FFF2-40B4-BE49-F238E27FC236}">
                    <a16:creationId xmlns:a16="http://schemas.microsoft.com/office/drawing/2014/main" id="{A3356D59-C915-481B-A8DE-DB83C0DE19F5}"/>
                  </a:ext>
                </a:extLst>
              </p:cNvPr>
              <p:cNvSpPr/>
              <p:nvPr/>
            </p:nvSpPr>
            <p:spPr>
              <a:xfrm>
                <a:off x="8551465" y="4135024"/>
                <a:ext cx="231140" cy="226060"/>
              </a:xfrm>
              <a:prstGeom prst="flowChartConnector">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9" name="TextBox 182">
                    <a:extLst>
                      <a:ext uri="{FF2B5EF4-FFF2-40B4-BE49-F238E27FC236}">
                        <a16:creationId xmlns:a16="http://schemas.microsoft.com/office/drawing/2014/main" id="{6F16CDB7-3D30-48EC-94D3-5159D125D03A}"/>
                      </a:ext>
                    </a:extLst>
                  </p:cNvPr>
                  <p:cNvSpPr txBox="1"/>
                  <p:nvPr/>
                </p:nvSpPr>
                <p:spPr>
                  <a:xfrm>
                    <a:off x="8435260" y="3724179"/>
                    <a:ext cx="450215" cy="405765"/>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Sup>
                            <m:sSubSupPr>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SupPr>
                            <m:e>
                              <m:acc>
                                <m:accPr>
                                  <m:chr m:val="̂"/>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𝑟</m:t>
                                  </m:r>
                                </m:e>
                              </m:acc>
                            </m:e>
                            <m:sub>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𝑢𝑖</m:t>
                              </m:r>
                            </m:sub>
                            <m:sup>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sup>
                          </m:sSubSup>
                        </m:oMath>
                      </m:oMathPara>
                    </a14:m>
                    <a:endParaRPr lang="en-US" sz="1100" dirty="0">
                      <a:effectLst/>
                      <a:latin typeface="Times New Roman" panose="02020603050405020304" pitchFamily="18" charset="0"/>
                      <a:ea typeface="Times New Roman" panose="02020603050405020304" pitchFamily="18" charset="0"/>
                    </a:endParaRPr>
                  </a:p>
                </p:txBody>
              </p:sp>
            </mc:Choice>
            <mc:Fallback xmlns="">
              <p:sp>
                <p:nvSpPr>
                  <p:cNvPr id="9" name="TextBox 182">
                    <a:extLst>
                      <a:ext uri="{FF2B5EF4-FFF2-40B4-BE49-F238E27FC236}">
                        <a16:creationId xmlns:a16="http://schemas.microsoft.com/office/drawing/2014/main" id="{6F16CDB7-3D30-48EC-94D3-5159D125D03A}"/>
                      </a:ext>
                    </a:extLst>
                  </p:cNvPr>
                  <p:cNvSpPr txBox="1">
                    <a:spLocks noRot="1" noChangeAspect="1" noMove="1" noResize="1" noEditPoints="1" noAdjustHandles="1" noChangeArrowheads="1" noChangeShapeType="1" noTextEdit="1"/>
                  </p:cNvSpPr>
                  <p:nvPr/>
                </p:nvSpPr>
                <p:spPr>
                  <a:xfrm>
                    <a:off x="8435260" y="3724179"/>
                    <a:ext cx="450215" cy="405765"/>
                  </a:xfrm>
                  <a:prstGeom prst="rect">
                    <a:avLst/>
                  </a:prstGeom>
                  <a:blipFill>
                    <a:blip r:embed="rId6"/>
                    <a:stretch>
                      <a:fillRect r="-6757"/>
                    </a:stretch>
                  </a:blipFill>
                </p:spPr>
                <p:txBody>
                  <a:bodyPr/>
                  <a:lstStyle/>
                  <a:p>
                    <a:r>
                      <a:rPr lang="en-US">
                        <a:noFill/>
                      </a:rPr>
                      <a:t> </a:t>
                    </a:r>
                  </a:p>
                </p:txBody>
              </p:sp>
            </mc:Fallback>
          </mc:AlternateContent>
          <p:grpSp>
            <p:nvGrpSpPr>
              <p:cNvPr id="179" name="Group 178">
                <a:extLst>
                  <a:ext uri="{FF2B5EF4-FFF2-40B4-BE49-F238E27FC236}">
                    <a16:creationId xmlns:a16="http://schemas.microsoft.com/office/drawing/2014/main" id="{2C7A0701-4E63-4F09-9717-5E22DB8DE584}"/>
                  </a:ext>
                </a:extLst>
              </p:cNvPr>
              <p:cNvGrpSpPr/>
              <p:nvPr/>
            </p:nvGrpSpPr>
            <p:grpSpPr>
              <a:xfrm>
                <a:off x="8068865" y="3814984"/>
                <a:ext cx="463375" cy="396770"/>
                <a:chOff x="0" y="0"/>
                <a:chExt cx="630158" cy="397427"/>
              </a:xfrm>
            </p:grpSpPr>
            <p:cxnSp>
              <p:nvCxnSpPr>
                <p:cNvPr id="183" name="Straight Arrow Connector 182">
                  <a:extLst>
                    <a:ext uri="{FF2B5EF4-FFF2-40B4-BE49-F238E27FC236}">
                      <a16:creationId xmlns:a16="http://schemas.microsoft.com/office/drawing/2014/main" id="{000C08CB-3059-4239-BC46-A2BF10415083}"/>
                    </a:ext>
                  </a:extLst>
                </p:cNvPr>
                <p:cNvCxnSpPr>
                  <a:cxnSpLocks/>
                </p:cNvCxnSpPr>
                <p:nvPr/>
              </p:nvCxnSpPr>
              <p:spPr>
                <a:xfrm>
                  <a:off x="148281" y="0"/>
                  <a:ext cx="481877" cy="397427"/>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20AC73A9-B0F3-4026-92C2-2D90CC4BC345}"/>
                    </a:ext>
                  </a:extLst>
                </p:cNvPr>
                <p:cNvCxnSpPr/>
                <p:nvPr/>
              </p:nvCxnSpPr>
              <p:spPr>
                <a:xfrm flipV="1">
                  <a:off x="0" y="0"/>
                  <a:ext cx="150495"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80" name="Group 179">
                <a:extLst>
                  <a:ext uri="{FF2B5EF4-FFF2-40B4-BE49-F238E27FC236}">
                    <a16:creationId xmlns:a16="http://schemas.microsoft.com/office/drawing/2014/main" id="{52F76034-7ABC-4546-A460-F7DE94C5F02C}"/>
                  </a:ext>
                </a:extLst>
              </p:cNvPr>
              <p:cNvGrpSpPr/>
              <p:nvPr/>
            </p:nvGrpSpPr>
            <p:grpSpPr>
              <a:xfrm flipV="1">
                <a:off x="8068865" y="4279475"/>
                <a:ext cx="463550" cy="397321"/>
                <a:chOff x="0" y="0"/>
                <a:chExt cx="630158" cy="397427"/>
              </a:xfrm>
            </p:grpSpPr>
            <p:cxnSp>
              <p:nvCxnSpPr>
                <p:cNvPr id="181" name="Straight Arrow Connector 180">
                  <a:extLst>
                    <a:ext uri="{FF2B5EF4-FFF2-40B4-BE49-F238E27FC236}">
                      <a16:creationId xmlns:a16="http://schemas.microsoft.com/office/drawing/2014/main" id="{4385DEF2-9910-403A-BDEE-F92A80E2E640}"/>
                    </a:ext>
                  </a:extLst>
                </p:cNvPr>
                <p:cNvCxnSpPr>
                  <a:cxnSpLocks/>
                </p:cNvCxnSpPr>
                <p:nvPr/>
              </p:nvCxnSpPr>
              <p:spPr>
                <a:xfrm>
                  <a:off x="148281" y="0"/>
                  <a:ext cx="481877" cy="397427"/>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C91786C9-042C-4E33-B2B3-29A1A6F54AB9}"/>
                    </a:ext>
                  </a:extLst>
                </p:cNvPr>
                <p:cNvCxnSpPr/>
                <p:nvPr/>
              </p:nvCxnSpPr>
              <p:spPr>
                <a:xfrm flipV="1">
                  <a:off x="0" y="0"/>
                  <a:ext cx="150495"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grpSp>
        <p:sp>
          <p:nvSpPr>
            <p:cNvPr id="32" name="Flowchart: Connector 31">
              <a:extLst>
                <a:ext uri="{FF2B5EF4-FFF2-40B4-BE49-F238E27FC236}">
                  <a16:creationId xmlns:a16="http://schemas.microsoft.com/office/drawing/2014/main" id="{3F343C9E-2F50-43F0-812B-299EB5D8F152}"/>
                </a:ext>
              </a:extLst>
            </p:cNvPr>
            <p:cNvSpPr/>
            <p:nvPr/>
          </p:nvSpPr>
          <p:spPr>
            <a:xfrm>
              <a:off x="8640365" y="4227734"/>
              <a:ext cx="46355" cy="43815"/>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241" name="Group 240">
            <a:extLst>
              <a:ext uri="{FF2B5EF4-FFF2-40B4-BE49-F238E27FC236}">
                <a16:creationId xmlns:a16="http://schemas.microsoft.com/office/drawing/2014/main" id="{3ED18AD2-1300-425B-8063-658B7F18C1CE}"/>
              </a:ext>
            </a:extLst>
          </p:cNvPr>
          <p:cNvGrpSpPr/>
          <p:nvPr/>
        </p:nvGrpSpPr>
        <p:grpSpPr>
          <a:xfrm>
            <a:off x="3148934" y="2500963"/>
            <a:ext cx="1487511" cy="1530491"/>
            <a:chOff x="4765985" y="2388231"/>
            <a:chExt cx="1487511" cy="1530491"/>
          </a:xfrm>
        </p:grpSpPr>
        <p:cxnSp>
          <p:nvCxnSpPr>
            <p:cNvPr id="24" name="Straight Arrow Connector 23">
              <a:extLst>
                <a:ext uri="{FF2B5EF4-FFF2-40B4-BE49-F238E27FC236}">
                  <a16:creationId xmlns:a16="http://schemas.microsoft.com/office/drawing/2014/main" id="{FE97A745-1D75-4114-B362-7502CA89A71D}"/>
                </a:ext>
              </a:extLst>
            </p:cNvPr>
            <p:cNvCxnSpPr>
              <a:cxnSpLocks/>
            </p:cNvCxnSpPr>
            <p:nvPr/>
          </p:nvCxnSpPr>
          <p:spPr>
            <a:xfrm>
              <a:off x="4765985" y="3918722"/>
              <a:ext cx="1293208" cy="0"/>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nvGrpSpPr>
            <p:cNvPr id="217" name="Group 216">
              <a:extLst>
                <a:ext uri="{FF2B5EF4-FFF2-40B4-BE49-F238E27FC236}">
                  <a16:creationId xmlns:a16="http://schemas.microsoft.com/office/drawing/2014/main" id="{7DD6EC3D-5154-4444-BF56-172B2A629597}"/>
                </a:ext>
              </a:extLst>
            </p:cNvPr>
            <p:cNvGrpSpPr/>
            <p:nvPr/>
          </p:nvGrpSpPr>
          <p:grpSpPr>
            <a:xfrm>
              <a:off x="5034931" y="2388231"/>
              <a:ext cx="1218565" cy="1287922"/>
              <a:chOff x="5347051" y="2344114"/>
              <a:chExt cx="1218565" cy="1287922"/>
            </a:xfrm>
          </p:grpSpPr>
          <mc:AlternateContent xmlns:mc="http://schemas.openxmlformats.org/markup-compatibility/2006" xmlns:a14="http://schemas.microsoft.com/office/drawing/2010/main">
            <mc:Choice Requires="a14">
              <p:sp>
                <p:nvSpPr>
                  <p:cNvPr id="17" name="TextBox 10">
                    <a:extLst>
                      <a:ext uri="{FF2B5EF4-FFF2-40B4-BE49-F238E27FC236}">
                        <a16:creationId xmlns:a16="http://schemas.microsoft.com/office/drawing/2014/main" id="{632A3172-9A12-49F5-BC26-030EE96A618C}"/>
                      </a:ext>
                    </a:extLst>
                  </p:cNvPr>
                  <p:cNvSpPr txBox="1"/>
                  <p:nvPr/>
                </p:nvSpPr>
                <p:spPr>
                  <a:xfrm>
                    <a:off x="5347051" y="2344114"/>
                    <a:ext cx="1218565" cy="462781"/>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m:rPr>
                              <m:sty m:val="p"/>
                            </m:rPr>
                            <a:rPr lang="en-US" sz="1400" b="0" i="0" kern="1200" smtClean="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previous</m:t>
                          </m:r>
                        </m:oMath>
                      </m:oMathPara>
                    </a14:m>
                    <a:endParaRPr lang="en-US" sz="1400" b="0" kern="1200" dirty="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m:rPr>
                              <m:sty m:val="p"/>
                            </m:rPr>
                            <a:rPr lang="en-US" sz="1400" b="0" i="0" kern="1200" smtClean="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interactions</m:t>
                          </m:r>
                        </m:oMath>
                      </m:oMathPara>
                    </a14:m>
                    <a:endParaRPr lang="en-US" sz="1050" dirty="0">
                      <a:effectLst/>
                      <a:latin typeface="Times New Roman" panose="02020603050405020304" pitchFamily="18" charset="0"/>
                      <a:ea typeface="Times New Roman" panose="02020603050405020304" pitchFamily="18" charset="0"/>
                    </a:endParaRPr>
                  </a:p>
                </p:txBody>
              </p:sp>
            </mc:Choice>
            <mc:Fallback xmlns="">
              <p:sp>
                <p:nvSpPr>
                  <p:cNvPr id="17" name="TextBox 10">
                    <a:extLst>
                      <a:ext uri="{FF2B5EF4-FFF2-40B4-BE49-F238E27FC236}">
                        <a16:creationId xmlns:a16="http://schemas.microsoft.com/office/drawing/2014/main" id="{632A3172-9A12-49F5-BC26-030EE96A618C}"/>
                      </a:ext>
                    </a:extLst>
                  </p:cNvPr>
                  <p:cNvSpPr txBox="1">
                    <a:spLocks noRot="1" noChangeAspect="1" noMove="1" noResize="1" noEditPoints="1" noAdjustHandles="1" noChangeArrowheads="1" noChangeShapeType="1" noTextEdit="1"/>
                  </p:cNvSpPr>
                  <p:nvPr/>
                </p:nvSpPr>
                <p:spPr>
                  <a:xfrm>
                    <a:off x="5347051" y="2344114"/>
                    <a:ext cx="1218565" cy="462781"/>
                  </a:xfrm>
                  <a:prstGeom prst="rect">
                    <a:avLst/>
                  </a:prstGeom>
                  <a:blipFill>
                    <a:blip r:embed="rId7"/>
                    <a:stretch>
                      <a:fillRect b="-6579"/>
                    </a:stretch>
                  </a:blipFill>
                </p:spPr>
                <p:txBody>
                  <a:bodyPr/>
                  <a:lstStyle/>
                  <a:p>
                    <a:r>
                      <a:rPr lang="en-SG">
                        <a:noFill/>
                      </a:rPr>
                      <a:t> </a:t>
                    </a:r>
                  </a:p>
                </p:txBody>
              </p:sp>
            </mc:Fallback>
          </mc:AlternateContent>
          <p:grpSp>
            <p:nvGrpSpPr>
              <p:cNvPr id="21" name="Group 20">
                <a:extLst>
                  <a:ext uri="{FF2B5EF4-FFF2-40B4-BE49-F238E27FC236}">
                    <a16:creationId xmlns:a16="http://schemas.microsoft.com/office/drawing/2014/main" id="{ACF147BC-77F0-4C0F-B345-69C5C1A96173}"/>
                  </a:ext>
                </a:extLst>
              </p:cNvPr>
              <p:cNvGrpSpPr/>
              <p:nvPr/>
            </p:nvGrpSpPr>
            <p:grpSpPr>
              <a:xfrm>
                <a:off x="5831563" y="2852255"/>
                <a:ext cx="184150" cy="779781"/>
                <a:chOff x="0" y="-9532"/>
                <a:chExt cx="184785" cy="781371"/>
              </a:xfrm>
            </p:grpSpPr>
            <p:grpSp>
              <p:nvGrpSpPr>
                <p:cNvPr id="136" name="Group 135">
                  <a:extLst>
                    <a:ext uri="{FF2B5EF4-FFF2-40B4-BE49-F238E27FC236}">
                      <a16:creationId xmlns:a16="http://schemas.microsoft.com/office/drawing/2014/main" id="{11469E29-F1F2-4AEE-87D0-C08B2CB44083}"/>
                    </a:ext>
                  </a:extLst>
                </p:cNvPr>
                <p:cNvGrpSpPr/>
                <p:nvPr/>
              </p:nvGrpSpPr>
              <p:grpSpPr>
                <a:xfrm>
                  <a:off x="0" y="-9532"/>
                  <a:ext cx="184785" cy="679450"/>
                  <a:chOff x="0" y="-23065"/>
                  <a:chExt cx="401482" cy="1644099"/>
                </a:xfrm>
              </p:grpSpPr>
              <p:sp>
                <p:nvSpPr>
                  <p:cNvPr id="138" name="Rectangle: Rounded Corners 137">
                    <a:extLst>
                      <a:ext uri="{FF2B5EF4-FFF2-40B4-BE49-F238E27FC236}">
                        <a16:creationId xmlns:a16="http://schemas.microsoft.com/office/drawing/2014/main" id="{A0A39533-D9CD-484C-8608-66BC4A8D785C}"/>
                      </a:ext>
                    </a:extLst>
                  </p:cNvPr>
                  <p:cNvSpPr/>
                  <p:nvPr/>
                </p:nvSpPr>
                <p:spPr>
                  <a:xfrm>
                    <a:off x="0" y="-23065"/>
                    <a:ext cx="401482" cy="1644099"/>
                  </a:xfrm>
                  <a:prstGeom prst="roundRect">
                    <a:avLst/>
                  </a:prstGeom>
                  <a:solidFill>
                    <a:schemeClr val="accent6">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9" name="Flowchart: Connector 138">
                    <a:extLst>
                      <a:ext uri="{FF2B5EF4-FFF2-40B4-BE49-F238E27FC236}">
                        <a16:creationId xmlns:a16="http://schemas.microsoft.com/office/drawing/2014/main" id="{648F6BFA-BA26-4A5E-AF6C-C3FF35E09786}"/>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0" name="Flowchart: Connector 139">
                    <a:extLst>
                      <a:ext uri="{FF2B5EF4-FFF2-40B4-BE49-F238E27FC236}">
                        <a16:creationId xmlns:a16="http://schemas.microsoft.com/office/drawing/2014/main" id="{C1ECFCAC-A2A9-4271-BD0F-81BFB6C529CD}"/>
                      </a:ext>
                    </a:extLst>
                  </p:cNvPr>
                  <p:cNvSpPr/>
                  <p:nvPr/>
                </p:nvSpPr>
                <p:spPr>
                  <a:xfrm>
                    <a:off x="154593" y="532225"/>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1" name="Flowchart: Connector 140">
                    <a:extLst>
                      <a:ext uri="{FF2B5EF4-FFF2-40B4-BE49-F238E27FC236}">
                        <a16:creationId xmlns:a16="http://schemas.microsoft.com/office/drawing/2014/main" id="{3D31BDB7-DE38-4C1E-AF7D-6EE3B2507DC2}"/>
                      </a:ext>
                    </a:extLst>
                  </p:cNvPr>
                  <p:cNvSpPr/>
                  <p:nvPr/>
                </p:nvSpPr>
                <p:spPr>
                  <a:xfrm>
                    <a:off x="154594" y="785174"/>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2" name="Flowchart: Connector 141">
                    <a:extLst>
                      <a:ext uri="{FF2B5EF4-FFF2-40B4-BE49-F238E27FC236}">
                        <a16:creationId xmlns:a16="http://schemas.microsoft.com/office/drawing/2014/main" id="{72783250-18DD-4AC5-B87B-5C1456A0FDDC}"/>
                      </a:ext>
                    </a:extLst>
                  </p:cNvPr>
                  <p:cNvSpPr/>
                  <p:nvPr/>
                </p:nvSpPr>
                <p:spPr>
                  <a:xfrm>
                    <a:off x="154594" y="1035029"/>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3" name="Flowchart: Connector 142">
                    <a:extLst>
                      <a:ext uri="{FF2B5EF4-FFF2-40B4-BE49-F238E27FC236}">
                        <a16:creationId xmlns:a16="http://schemas.microsoft.com/office/drawing/2014/main" id="{6B3C5C6D-C362-4377-A941-B3941DA2D7F6}"/>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137" name="Straight Connector 136">
                  <a:extLst>
                    <a:ext uri="{FF2B5EF4-FFF2-40B4-BE49-F238E27FC236}">
                      <a16:creationId xmlns:a16="http://schemas.microsoft.com/office/drawing/2014/main" id="{B5744020-37BD-48F8-AE89-554280623936}"/>
                    </a:ext>
                  </a:extLst>
                </p:cNvPr>
                <p:cNvCxnSpPr/>
                <p:nvPr/>
              </p:nvCxnSpPr>
              <p:spPr>
                <a:xfrm rot="16200000" flipV="1">
                  <a:off x="46703" y="722671"/>
                  <a:ext cx="98336"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cxnSp>
            <p:nvCxnSpPr>
              <p:cNvPr id="189" name="Straight Arrow Connector 188">
                <a:extLst>
                  <a:ext uri="{FF2B5EF4-FFF2-40B4-BE49-F238E27FC236}">
                    <a16:creationId xmlns:a16="http://schemas.microsoft.com/office/drawing/2014/main" id="{8CD76B03-FAEB-41DD-A582-624CF0D111B1}"/>
                  </a:ext>
                </a:extLst>
              </p:cNvPr>
              <p:cNvCxnSpPr>
                <a:cxnSpLocks/>
              </p:cNvCxnSpPr>
              <p:nvPr/>
            </p:nvCxnSpPr>
            <p:spPr>
              <a:xfrm rot="5400000" flipH="1" flipV="1">
                <a:off x="6147159" y="3405340"/>
                <a:ext cx="0" cy="453390"/>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25" name="Group 24">
            <a:extLst>
              <a:ext uri="{FF2B5EF4-FFF2-40B4-BE49-F238E27FC236}">
                <a16:creationId xmlns:a16="http://schemas.microsoft.com/office/drawing/2014/main" id="{89995620-78EF-4B2D-8B06-3A1F5E5AFF1E}"/>
              </a:ext>
            </a:extLst>
          </p:cNvPr>
          <p:cNvGrpSpPr/>
          <p:nvPr/>
        </p:nvGrpSpPr>
        <p:grpSpPr>
          <a:xfrm>
            <a:off x="4946087" y="4253723"/>
            <a:ext cx="1515602" cy="1150216"/>
            <a:chOff x="6563138" y="4140991"/>
            <a:chExt cx="1515602" cy="1150216"/>
          </a:xfrm>
        </p:grpSpPr>
        <p:grpSp>
          <p:nvGrpSpPr>
            <p:cNvPr id="243" name="Group 242">
              <a:extLst>
                <a:ext uri="{FF2B5EF4-FFF2-40B4-BE49-F238E27FC236}">
                  <a16:creationId xmlns:a16="http://schemas.microsoft.com/office/drawing/2014/main" id="{A9277EEE-F452-4935-845B-58336C45BA9C}"/>
                </a:ext>
              </a:extLst>
            </p:cNvPr>
            <p:cNvGrpSpPr/>
            <p:nvPr/>
          </p:nvGrpSpPr>
          <p:grpSpPr>
            <a:xfrm>
              <a:off x="6563138" y="4140991"/>
              <a:ext cx="1022225" cy="1150216"/>
              <a:chOff x="6563138" y="4140991"/>
              <a:chExt cx="1022225" cy="1150216"/>
            </a:xfrm>
          </p:grpSpPr>
          <mc:AlternateContent xmlns:mc="http://schemas.openxmlformats.org/markup-compatibility/2006" xmlns:a14="http://schemas.microsoft.com/office/drawing/2010/main">
            <mc:Choice Requires="a14">
              <p:sp>
                <p:nvSpPr>
                  <p:cNvPr id="31" name="TextBox 10">
                    <a:extLst>
                      <a:ext uri="{FF2B5EF4-FFF2-40B4-BE49-F238E27FC236}">
                        <a16:creationId xmlns:a16="http://schemas.microsoft.com/office/drawing/2014/main" id="{767F64C2-D4C7-4063-8926-33668F1219B6}"/>
                      </a:ext>
                    </a:extLst>
                  </p:cNvPr>
                  <p:cNvSpPr txBox="1"/>
                  <p:nvPr/>
                </p:nvSpPr>
                <p:spPr>
                  <a:xfrm>
                    <a:off x="6563138" y="4562647"/>
                    <a:ext cx="822960" cy="335915"/>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m:rPr>
                              <m:sty m:val="p"/>
                            </m:rPr>
                            <a:rPr lang="en-US" sz="1400" i="0"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item</m:t>
                          </m:r>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𝑖</m:t>
                          </m:r>
                        </m:oMath>
                      </m:oMathPara>
                    </a14:m>
                    <a:endParaRPr lang="en-US" sz="1050" dirty="0">
                      <a:effectLst/>
                      <a:latin typeface="Times New Roman" panose="02020603050405020304" pitchFamily="18" charset="0"/>
                      <a:ea typeface="Times New Roman" panose="02020603050405020304" pitchFamily="18" charset="0"/>
                    </a:endParaRPr>
                  </a:p>
                </p:txBody>
              </p:sp>
            </mc:Choice>
            <mc:Fallback xmlns="">
              <p:sp>
                <p:nvSpPr>
                  <p:cNvPr id="31" name="TextBox 10">
                    <a:extLst>
                      <a:ext uri="{FF2B5EF4-FFF2-40B4-BE49-F238E27FC236}">
                        <a16:creationId xmlns:a16="http://schemas.microsoft.com/office/drawing/2014/main" id="{767F64C2-D4C7-4063-8926-33668F1219B6}"/>
                      </a:ext>
                    </a:extLst>
                  </p:cNvPr>
                  <p:cNvSpPr txBox="1">
                    <a:spLocks noRot="1" noChangeAspect="1" noMove="1" noResize="1" noEditPoints="1" noAdjustHandles="1" noChangeArrowheads="1" noChangeShapeType="1" noTextEdit="1"/>
                  </p:cNvSpPr>
                  <p:nvPr/>
                </p:nvSpPr>
                <p:spPr>
                  <a:xfrm>
                    <a:off x="6563138" y="4562647"/>
                    <a:ext cx="822960" cy="335915"/>
                  </a:xfrm>
                  <a:prstGeom prst="rect">
                    <a:avLst/>
                  </a:prstGeom>
                  <a:blipFill>
                    <a:blip r:embed="rId8"/>
                    <a:stretch>
                      <a:fillRect/>
                    </a:stretch>
                  </a:blipFill>
                </p:spPr>
                <p:txBody>
                  <a:bodyPr/>
                  <a:lstStyle/>
                  <a:p>
                    <a:r>
                      <a:rPr lang="en-SG">
                        <a:noFill/>
                      </a:rPr>
                      <a:t> </a:t>
                    </a:r>
                  </a:p>
                </p:txBody>
              </p:sp>
            </mc:Fallback>
          </mc:AlternateContent>
          <p:grpSp>
            <p:nvGrpSpPr>
              <p:cNvPr id="43" name="Group 42">
                <a:extLst>
                  <a:ext uri="{FF2B5EF4-FFF2-40B4-BE49-F238E27FC236}">
                    <a16:creationId xmlns:a16="http://schemas.microsoft.com/office/drawing/2014/main" id="{548E0EBF-4288-4847-808B-092A6AF68F4F}"/>
                  </a:ext>
                </a:extLst>
              </p:cNvPr>
              <p:cNvGrpSpPr/>
              <p:nvPr/>
            </p:nvGrpSpPr>
            <p:grpSpPr>
              <a:xfrm>
                <a:off x="7238946" y="4140991"/>
                <a:ext cx="346417" cy="1150216"/>
                <a:chOff x="9954" y="191"/>
                <a:chExt cx="346588" cy="1242653"/>
              </a:xfrm>
            </p:grpSpPr>
            <p:grpSp>
              <p:nvGrpSpPr>
                <p:cNvPr id="44" name="Group 43">
                  <a:extLst>
                    <a:ext uri="{FF2B5EF4-FFF2-40B4-BE49-F238E27FC236}">
                      <a16:creationId xmlns:a16="http://schemas.microsoft.com/office/drawing/2014/main" id="{9782A653-0C4D-4CF4-AAC4-DF95905204DF}"/>
                    </a:ext>
                  </a:extLst>
                </p:cNvPr>
                <p:cNvGrpSpPr/>
                <p:nvPr/>
              </p:nvGrpSpPr>
              <p:grpSpPr>
                <a:xfrm>
                  <a:off x="16698" y="191"/>
                  <a:ext cx="221645" cy="287412"/>
                  <a:chOff x="16698" y="191"/>
                  <a:chExt cx="221645" cy="287412"/>
                </a:xfrm>
              </p:grpSpPr>
              <p:sp>
                <p:nvSpPr>
                  <p:cNvPr id="56" name="Rectangle 55">
                    <a:extLst>
                      <a:ext uri="{FF2B5EF4-FFF2-40B4-BE49-F238E27FC236}">
                        <a16:creationId xmlns:a16="http://schemas.microsoft.com/office/drawing/2014/main" id="{3802D6D0-841D-4583-8FD9-B21F6980B351}"/>
                      </a:ext>
                    </a:extLst>
                  </p:cNvPr>
                  <p:cNvSpPr/>
                  <p:nvPr/>
                </p:nvSpPr>
                <p:spPr>
                  <a:xfrm>
                    <a:off x="56098" y="61708"/>
                    <a:ext cx="182245" cy="22589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400">
                        <a:solidFill>
                          <a:srgbClr val="000000"/>
                        </a:solidFill>
                        <a:effectLst/>
                        <a:ea typeface="Calibri" panose="020F0502020204030204" pitchFamily="34" charset="0"/>
                        <a:cs typeface="Times New Roman" panose="02020603050405020304" pitchFamily="18" charset="0"/>
                      </a:rPr>
                      <a:t> </a:t>
                    </a:r>
                    <a:endParaRPr lang="en-US" sz="1050">
                      <a:effectLst/>
                      <a:ea typeface="Calibri" panose="020F0502020204030204" pitchFamily="34" charset="0"/>
                      <a:cs typeface="Times New Roman" panose="02020603050405020304" pitchFamily="18" charset="0"/>
                    </a:endParaRPr>
                  </a:p>
                </p:txBody>
              </p:sp>
              <p:sp>
                <p:nvSpPr>
                  <p:cNvPr id="57" name="Text Box 410">
                    <a:extLst>
                      <a:ext uri="{FF2B5EF4-FFF2-40B4-BE49-F238E27FC236}">
                        <a16:creationId xmlns:a16="http://schemas.microsoft.com/office/drawing/2014/main" id="{D3AC2D90-4F7B-4526-8121-4FFDF7C59993}"/>
                      </a:ext>
                    </a:extLst>
                  </p:cNvPr>
                  <p:cNvSpPr txBox="1"/>
                  <p:nvPr/>
                </p:nvSpPr>
                <p:spPr>
                  <a:xfrm>
                    <a:off x="16698" y="191"/>
                    <a:ext cx="204396" cy="2867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45" name="Group 44">
                  <a:extLst>
                    <a:ext uri="{FF2B5EF4-FFF2-40B4-BE49-F238E27FC236}">
                      <a16:creationId xmlns:a16="http://schemas.microsoft.com/office/drawing/2014/main" id="{32D99DDC-D440-4FDB-9D3C-83EC797E6A51}"/>
                    </a:ext>
                  </a:extLst>
                </p:cNvPr>
                <p:cNvGrpSpPr/>
                <p:nvPr/>
              </p:nvGrpSpPr>
              <p:grpSpPr>
                <a:xfrm>
                  <a:off x="56338" y="230903"/>
                  <a:ext cx="300204" cy="279347"/>
                  <a:chOff x="56098" y="8256"/>
                  <a:chExt cx="300204" cy="279347"/>
                </a:xfrm>
              </p:grpSpPr>
              <p:sp>
                <p:nvSpPr>
                  <p:cNvPr id="54" name="Rectangle 53">
                    <a:extLst>
                      <a:ext uri="{FF2B5EF4-FFF2-40B4-BE49-F238E27FC236}">
                        <a16:creationId xmlns:a16="http://schemas.microsoft.com/office/drawing/2014/main" id="{AEBEFDCD-04DE-4939-96E3-EEBE870D80A3}"/>
                      </a:ext>
                    </a:extLst>
                  </p:cNvPr>
                  <p:cNvSpPr/>
                  <p:nvPr/>
                </p:nvSpPr>
                <p:spPr>
                  <a:xfrm>
                    <a:off x="56098" y="61708"/>
                    <a:ext cx="182245" cy="22589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400">
                        <a:solidFill>
                          <a:srgbClr val="000000"/>
                        </a:solidFill>
                        <a:effectLst/>
                        <a:ea typeface="Calibri" panose="020F0502020204030204" pitchFamily="34" charset="0"/>
                        <a:cs typeface="Times New Roman" panose="02020603050405020304" pitchFamily="18" charset="0"/>
                      </a:rPr>
                      <a:t> </a:t>
                    </a:r>
                    <a:endParaRPr lang="en-US" sz="1050">
                      <a:effectLst/>
                      <a:ea typeface="Calibri" panose="020F0502020204030204" pitchFamily="34" charset="0"/>
                      <a:cs typeface="Times New Roman" panose="02020603050405020304" pitchFamily="18" charset="0"/>
                    </a:endParaRPr>
                  </a:p>
                </p:txBody>
              </p:sp>
              <p:sp>
                <p:nvSpPr>
                  <p:cNvPr id="55" name="Text Box 413">
                    <a:extLst>
                      <a:ext uri="{FF2B5EF4-FFF2-40B4-BE49-F238E27FC236}">
                        <a16:creationId xmlns:a16="http://schemas.microsoft.com/office/drawing/2014/main" id="{7B5425E3-597E-4C49-B31B-C7FD730ACBD9}"/>
                      </a:ext>
                    </a:extLst>
                  </p:cNvPr>
                  <p:cNvSpPr txBox="1"/>
                  <p:nvPr/>
                </p:nvSpPr>
                <p:spPr>
                  <a:xfrm rot="5400000">
                    <a:off x="114162" y="13440"/>
                    <a:ext cx="247324" cy="23695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46" name="Group 45">
                  <a:extLst>
                    <a:ext uri="{FF2B5EF4-FFF2-40B4-BE49-F238E27FC236}">
                      <a16:creationId xmlns:a16="http://schemas.microsoft.com/office/drawing/2014/main" id="{4D10C873-B8C0-44B8-B252-64424005691F}"/>
                    </a:ext>
                  </a:extLst>
                </p:cNvPr>
                <p:cNvGrpSpPr/>
                <p:nvPr/>
              </p:nvGrpSpPr>
              <p:grpSpPr>
                <a:xfrm>
                  <a:off x="9954" y="460642"/>
                  <a:ext cx="228389" cy="314959"/>
                  <a:chOff x="9959" y="9957"/>
                  <a:chExt cx="228676" cy="315388"/>
                </a:xfrm>
              </p:grpSpPr>
              <p:sp>
                <p:nvSpPr>
                  <p:cNvPr id="52" name="Rectangle 51">
                    <a:extLst>
                      <a:ext uri="{FF2B5EF4-FFF2-40B4-BE49-F238E27FC236}">
                        <a16:creationId xmlns:a16="http://schemas.microsoft.com/office/drawing/2014/main" id="{4CC270B9-D378-41DB-A3EC-A64E31F7D9FE}"/>
                      </a:ext>
                    </a:extLst>
                  </p:cNvPr>
                  <p:cNvSpPr/>
                  <p:nvPr/>
                </p:nvSpPr>
                <p:spPr>
                  <a:xfrm>
                    <a:off x="56257" y="61707"/>
                    <a:ext cx="182378" cy="225895"/>
                  </a:xfrm>
                  <a:prstGeom prst="rect">
                    <a:avLst/>
                  </a:prstGeom>
                  <a:solidFill>
                    <a:schemeClr val="accent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400">
                        <a:solidFill>
                          <a:srgbClr val="000000"/>
                        </a:solidFill>
                        <a:effectLst/>
                        <a:ea typeface="Calibri" panose="020F0502020204030204" pitchFamily="34" charset="0"/>
                        <a:cs typeface="Times New Roman" panose="02020603050405020304" pitchFamily="18" charset="0"/>
                      </a:rPr>
                      <a:t> </a:t>
                    </a:r>
                    <a:endParaRPr lang="en-US" sz="1050">
                      <a:effectLst/>
                      <a:ea typeface="Calibri" panose="020F0502020204030204" pitchFamily="34" charset="0"/>
                      <a:cs typeface="Times New Roman" panose="02020603050405020304" pitchFamily="18" charset="0"/>
                    </a:endParaRPr>
                  </a:p>
                </p:txBody>
              </p:sp>
              <p:sp>
                <p:nvSpPr>
                  <p:cNvPr id="53" name="Text Box 416">
                    <a:extLst>
                      <a:ext uri="{FF2B5EF4-FFF2-40B4-BE49-F238E27FC236}">
                        <a16:creationId xmlns:a16="http://schemas.microsoft.com/office/drawing/2014/main" id="{65A3FE28-47F7-4626-A030-19FBEC2B8D64}"/>
                      </a:ext>
                    </a:extLst>
                  </p:cNvPr>
                  <p:cNvSpPr txBox="1"/>
                  <p:nvPr/>
                </p:nvSpPr>
                <p:spPr>
                  <a:xfrm>
                    <a:off x="9959" y="9957"/>
                    <a:ext cx="204396" cy="31538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47" name="Rectangle 46">
                  <a:extLst>
                    <a:ext uri="{FF2B5EF4-FFF2-40B4-BE49-F238E27FC236}">
                      <a16:creationId xmlns:a16="http://schemas.microsoft.com/office/drawing/2014/main" id="{EAE50441-EAF9-4111-891E-7C39A3CB2EA0}"/>
                    </a:ext>
                  </a:extLst>
                </p:cNvPr>
                <p:cNvSpPr/>
                <p:nvPr/>
              </p:nvSpPr>
              <p:spPr>
                <a:xfrm>
                  <a:off x="56338" y="741054"/>
                  <a:ext cx="182245" cy="22589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400">
                      <a:solidFill>
                        <a:srgbClr val="000000"/>
                      </a:solidFill>
                      <a:effectLst/>
                      <a:ea typeface="Calibri" panose="020F0502020204030204" pitchFamily="34" charset="0"/>
                      <a:cs typeface="Times New Roman" panose="02020603050405020304" pitchFamily="18" charset="0"/>
                    </a:rPr>
                    <a:t> </a:t>
                  </a:r>
                  <a:endParaRPr lang="en-US" sz="1050">
                    <a:effectLst/>
                    <a:ea typeface="Calibri" panose="020F0502020204030204" pitchFamily="34" charset="0"/>
                    <a:cs typeface="Times New Roman" panose="02020603050405020304" pitchFamily="18" charset="0"/>
                  </a:endParaRPr>
                </a:p>
              </p:txBody>
            </p:sp>
            <p:grpSp>
              <p:nvGrpSpPr>
                <p:cNvPr id="48" name="Group 47">
                  <a:extLst>
                    <a:ext uri="{FF2B5EF4-FFF2-40B4-BE49-F238E27FC236}">
                      <a16:creationId xmlns:a16="http://schemas.microsoft.com/office/drawing/2014/main" id="{E258E427-F513-4250-B5EB-19732758B3A9}"/>
                    </a:ext>
                  </a:extLst>
                </p:cNvPr>
                <p:cNvGrpSpPr/>
                <p:nvPr/>
              </p:nvGrpSpPr>
              <p:grpSpPr>
                <a:xfrm>
                  <a:off x="19080" y="895917"/>
                  <a:ext cx="219263" cy="346927"/>
                  <a:chOff x="19080" y="-5482"/>
                  <a:chExt cx="219263" cy="346927"/>
                </a:xfrm>
              </p:grpSpPr>
              <p:sp>
                <p:nvSpPr>
                  <p:cNvPr id="50" name="Rectangle 49">
                    <a:extLst>
                      <a:ext uri="{FF2B5EF4-FFF2-40B4-BE49-F238E27FC236}">
                        <a16:creationId xmlns:a16="http://schemas.microsoft.com/office/drawing/2014/main" id="{6D46CF88-36C7-4F6A-9BAA-A28B5B30EF95}"/>
                      </a:ext>
                    </a:extLst>
                  </p:cNvPr>
                  <p:cNvSpPr/>
                  <p:nvPr/>
                </p:nvSpPr>
                <p:spPr>
                  <a:xfrm>
                    <a:off x="56098" y="61708"/>
                    <a:ext cx="182245" cy="22589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400">
                        <a:solidFill>
                          <a:srgbClr val="000000"/>
                        </a:solidFill>
                        <a:effectLst/>
                        <a:ea typeface="Calibri" panose="020F0502020204030204" pitchFamily="34" charset="0"/>
                        <a:cs typeface="Times New Roman" panose="02020603050405020304" pitchFamily="18" charset="0"/>
                      </a:rPr>
                      <a:t> </a:t>
                    </a:r>
                    <a:endParaRPr lang="en-US" sz="1050">
                      <a:effectLst/>
                      <a:ea typeface="Calibri" panose="020F0502020204030204" pitchFamily="34" charset="0"/>
                      <a:cs typeface="Times New Roman" panose="02020603050405020304" pitchFamily="18" charset="0"/>
                    </a:endParaRPr>
                  </a:p>
                </p:txBody>
              </p:sp>
              <p:sp>
                <p:nvSpPr>
                  <p:cNvPr id="51" name="Text Box 420">
                    <a:extLst>
                      <a:ext uri="{FF2B5EF4-FFF2-40B4-BE49-F238E27FC236}">
                        <a16:creationId xmlns:a16="http://schemas.microsoft.com/office/drawing/2014/main" id="{8A72B80C-783F-4384-810B-30E14D9AED54}"/>
                      </a:ext>
                    </a:extLst>
                  </p:cNvPr>
                  <p:cNvSpPr txBox="1"/>
                  <p:nvPr/>
                </p:nvSpPr>
                <p:spPr>
                  <a:xfrm>
                    <a:off x="19080" y="-5482"/>
                    <a:ext cx="204397" cy="34692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49" name="Text Box 421">
                  <a:extLst>
                    <a:ext uri="{FF2B5EF4-FFF2-40B4-BE49-F238E27FC236}">
                      <a16:creationId xmlns:a16="http://schemas.microsoft.com/office/drawing/2014/main" id="{4AA1507E-07C6-4767-8BF6-D15DCABEB51B}"/>
                    </a:ext>
                  </a:extLst>
                </p:cNvPr>
                <p:cNvSpPr txBox="1"/>
                <p:nvPr/>
              </p:nvSpPr>
              <p:spPr>
                <a:xfrm rot="5400000">
                  <a:off x="114152" y="691581"/>
                  <a:ext cx="247073" cy="23695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p:txBody>
            </p:sp>
          </p:grpSp>
        </p:grpSp>
        <p:grpSp>
          <p:nvGrpSpPr>
            <p:cNvPr id="244" name="Group 243">
              <a:extLst>
                <a:ext uri="{FF2B5EF4-FFF2-40B4-BE49-F238E27FC236}">
                  <a16:creationId xmlns:a16="http://schemas.microsoft.com/office/drawing/2014/main" id="{F01476D6-6AE5-4ABB-8D03-DE0776D63CB9}"/>
                </a:ext>
              </a:extLst>
            </p:cNvPr>
            <p:cNvGrpSpPr/>
            <p:nvPr/>
          </p:nvGrpSpPr>
          <p:grpSpPr>
            <a:xfrm>
              <a:off x="7498829" y="4427607"/>
              <a:ext cx="579911" cy="679600"/>
              <a:chOff x="7498829" y="4427607"/>
              <a:chExt cx="579911" cy="679600"/>
            </a:xfrm>
          </p:grpSpPr>
          <p:grpSp>
            <p:nvGrpSpPr>
              <p:cNvPr id="95" name="Group 94">
                <a:extLst>
                  <a:ext uri="{FF2B5EF4-FFF2-40B4-BE49-F238E27FC236}">
                    <a16:creationId xmlns:a16="http://schemas.microsoft.com/office/drawing/2014/main" id="{00404600-625F-4219-B428-8BCD607FF8BB}"/>
                  </a:ext>
                </a:extLst>
              </p:cNvPr>
              <p:cNvGrpSpPr/>
              <p:nvPr/>
            </p:nvGrpSpPr>
            <p:grpSpPr>
              <a:xfrm>
                <a:off x="7893798" y="4427607"/>
                <a:ext cx="184942" cy="679600"/>
                <a:chOff x="0" y="0"/>
                <a:chExt cx="401482" cy="1644099"/>
              </a:xfrm>
            </p:grpSpPr>
            <p:sp>
              <p:nvSpPr>
                <p:cNvPr id="104" name="Rectangle: Rounded Corners 103">
                  <a:extLst>
                    <a:ext uri="{FF2B5EF4-FFF2-40B4-BE49-F238E27FC236}">
                      <a16:creationId xmlns:a16="http://schemas.microsoft.com/office/drawing/2014/main" id="{AF3D1C40-110F-4633-AA2B-251B193611F4}"/>
                    </a:ext>
                  </a:extLst>
                </p:cNvPr>
                <p:cNvSpPr/>
                <p:nvPr/>
              </p:nvSpPr>
              <p:spPr>
                <a:xfrm>
                  <a:off x="0" y="0"/>
                  <a:ext cx="401482" cy="1644099"/>
                </a:xfrm>
                <a:prstGeom prst="roundRect">
                  <a:avLst/>
                </a:prstGeom>
                <a:solidFill>
                  <a:schemeClr val="accent5">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5" name="Flowchart: Connector 104">
                  <a:extLst>
                    <a:ext uri="{FF2B5EF4-FFF2-40B4-BE49-F238E27FC236}">
                      <a16:creationId xmlns:a16="http://schemas.microsoft.com/office/drawing/2014/main" id="{C3467C05-4E68-44BC-A447-C7C8BC915A6C}"/>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6" name="Flowchart: Connector 105">
                  <a:extLst>
                    <a:ext uri="{FF2B5EF4-FFF2-40B4-BE49-F238E27FC236}">
                      <a16:creationId xmlns:a16="http://schemas.microsoft.com/office/drawing/2014/main" id="{649EDF15-A6BF-4CAF-8D19-769780AC282E}"/>
                    </a:ext>
                  </a:extLst>
                </p:cNvPr>
                <p:cNvSpPr/>
                <p:nvPr/>
              </p:nvSpPr>
              <p:spPr>
                <a:xfrm>
                  <a:off x="154593" y="532225"/>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7" name="Flowchart: Connector 106">
                  <a:extLst>
                    <a:ext uri="{FF2B5EF4-FFF2-40B4-BE49-F238E27FC236}">
                      <a16:creationId xmlns:a16="http://schemas.microsoft.com/office/drawing/2014/main" id="{6BA51C91-4059-4E52-BE7A-96D615B09050}"/>
                    </a:ext>
                  </a:extLst>
                </p:cNvPr>
                <p:cNvSpPr/>
                <p:nvPr/>
              </p:nvSpPr>
              <p:spPr>
                <a:xfrm>
                  <a:off x="154594" y="785174"/>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8" name="Flowchart: Connector 107">
                  <a:extLst>
                    <a:ext uri="{FF2B5EF4-FFF2-40B4-BE49-F238E27FC236}">
                      <a16:creationId xmlns:a16="http://schemas.microsoft.com/office/drawing/2014/main" id="{CD85806A-63CD-450A-8501-0F6B08B66374}"/>
                    </a:ext>
                  </a:extLst>
                </p:cNvPr>
                <p:cNvSpPr/>
                <p:nvPr/>
              </p:nvSpPr>
              <p:spPr>
                <a:xfrm>
                  <a:off x="154593" y="1030642"/>
                  <a:ext cx="92294" cy="96548"/>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9" name="Flowchart: Connector 108">
                  <a:extLst>
                    <a:ext uri="{FF2B5EF4-FFF2-40B4-BE49-F238E27FC236}">
                      <a16:creationId xmlns:a16="http://schemas.microsoft.com/office/drawing/2014/main" id="{3504B470-8656-4AB8-A8B4-4E0DC18FEA62}"/>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191" name="Straight Arrow Connector 190">
                <a:extLst>
                  <a:ext uri="{FF2B5EF4-FFF2-40B4-BE49-F238E27FC236}">
                    <a16:creationId xmlns:a16="http://schemas.microsoft.com/office/drawing/2014/main" id="{074D8D8C-6434-4993-BAB0-6E203246380F}"/>
                  </a:ext>
                </a:extLst>
              </p:cNvPr>
              <p:cNvCxnSpPr>
                <a:cxnSpLocks/>
              </p:cNvCxnSpPr>
              <p:nvPr/>
            </p:nvCxnSpPr>
            <p:spPr>
              <a:xfrm rot="5400000" flipV="1">
                <a:off x="7687424" y="4585087"/>
                <a:ext cx="0" cy="377190"/>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242" name="Group 241">
            <a:extLst>
              <a:ext uri="{FF2B5EF4-FFF2-40B4-BE49-F238E27FC236}">
                <a16:creationId xmlns:a16="http://schemas.microsoft.com/office/drawing/2014/main" id="{4E0BB9D5-436B-4213-B464-DF88CA4A407D}"/>
              </a:ext>
            </a:extLst>
          </p:cNvPr>
          <p:cNvGrpSpPr/>
          <p:nvPr/>
        </p:nvGrpSpPr>
        <p:grpSpPr>
          <a:xfrm>
            <a:off x="4505663" y="3088085"/>
            <a:ext cx="2517651" cy="1255497"/>
            <a:chOff x="6122714" y="2975353"/>
            <a:chExt cx="2517651" cy="1255497"/>
          </a:xfrm>
        </p:grpSpPr>
        <p:grpSp>
          <p:nvGrpSpPr>
            <p:cNvPr id="15" name="Group 14">
              <a:extLst>
                <a:ext uri="{FF2B5EF4-FFF2-40B4-BE49-F238E27FC236}">
                  <a16:creationId xmlns:a16="http://schemas.microsoft.com/office/drawing/2014/main" id="{5D536AEF-9089-4F4D-BA78-CFB2CB1383B3}"/>
                </a:ext>
              </a:extLst>
            </p:cNvPr>
            <p:cNvGrpSpPr/>
            <p:nvPr/>
          </p:nvGrpSpPr>
          <p:grpSpPr>
            <a:xfrm>
              <a:off x="6122714" y="3558093"/>
              <a:ext cx="1177424" cy="447675"/>
              <a:chOff x="35545" y="0"/>
              <a:chExt cx="870439" cy="448799"/>
            </a:xfrm>
          </p:grpSpPr>
          <p:sp>
            <p:nvSpPr>
              <p:cNvPr id="169" name="Rectangle: Rounded Corners 168">
                <a:extLst>
                  <a:ext uri="{FF2B5EF4-FFF2-40B4-BE49-F238E27FC236}">
                    <a16:creationId xmlns:a16="http://schemas.microsoft.com/office/drawing/2014/main" id="{FFC085F0-A5CA-4ECA-97AE-C1C1B386EB62}"/>
                  </a:ext>
                </a:extLst>
              </p:cNvPr>
              <p:cNvSpPr/>
              <p:nvPr/>
            </p:nvSpPr>
            <p:spPr>
              <a:xfrm>
                <a:off x="35545" y="0"/>
                <a:ext cx="870439" cy="448799"/>
              </a:xfrm>
              <a:prstGeom prst="round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70" name="TextBox 10">
                    <a:extLst>
                      <a:ext uri="{FF2B5EF4-FFF2-40B4-BE49-F238E27FC236}">
                        <a16:creationId xmlns:a16="http://schemas.microsoft.com/office/drawing/2014/main" id="{12EC41D0-31AB-47DB-B4AC-BE8DAE9B2D3A}"/>
                      </a:ext>
                    </a:extLst>
                  </p:cNvPr>
                  <p:cNvSpPr txBox="1"/>
                  <p:nvPr/>
                </p:nvSpPr>
                <p:spPr>
                  <a:xfrm>
                    <a:off x="105976" y="72745"/>
                    <a:ext cx="754794" cy="277937"/>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200" b="0" i="1" smtClean="0">
                              <a:effectLst/>
                              <a:latin typeface="Cambria Math" panose="02040503050406030204" pitchFamily="18" charset="0"/>
                              <a:ea typeface="Times New Roman" panose="02020603050405020304" pitchFamily="18" charset="0"/>
                            </a:rPr>
                            <m:t>𝑁𝑒𝑢𝑟𝑎𝑙</m:t>
                          </m:r>
                          <m:r>
                            <a:rPr lang="en-US" sz="1200" b="0" i="1" smtClean="0">
                              <a:effectLst/>
                              <a:latin typeface="Cambria Math" panose="02040503050406030204" pitchFamily="18" charset="0"/>
                              <a:ea typeface="Times New Roman" panose="02020603050405020304" pitchFamily="18" charset="0"/>
                            </a:rPr>
                            <m:t> </m:t>
                          </m:r>
                          <m:r>
                            <a:rPr lang="en-US" sz="1200" b="0" i="1" smtClean="0">
                              <a:effectLst/>
                              <a:latin typeface="Cambria Math" panose="02040503050406030204" pitchFamily="18" charset="0"/>
                              <a:ea typeface="Times New Roman" panose="02020603050405020304" pitchFamily="18" charset="0"/>
                            </a:rPr>
                            <m:t>𝑁𝑒𝑡</m:t>
                          </m:r>
                        </m:oMath>
                      </m:oMathPara>
                    </a14:m>
                    <a:endParaRPr lang="en-US" sz="1200">
                      <a:effectLst/>
                      <a:latin typeface="Times New Roman" panose="02020603050405020304" pitchFamily="18" charset="0"/>
                      <a:ea typeface="Times New Roman" panose="02020603050405020304" pitchFamily="18" charset="0"/>
                    </a:endParaRPr>
                  </a:p>
                </p:txBody>
              </p:sp>
            </mc:Choice>
            <mc:Fallback xmlns="">
              <p:sp>
                <p:nvSpPr>
                  <p:cNvPr id="170" name="TextBox 10">
                    <a:extLst>
                      <a:ext uri="{FF2B5EF4-FFF2-40B4-BE49-F238E27FC236}">
                        <a16:creationId xmlns:a16="http://schemas.microsoft.com/office/drawing/2014/main" id="{12EC41D0-31AB-47DB-B4AC-BE8DAE9B2D3A}"/>
                      </a:ext>
                    </a:extLst>
                  </p:cNvPr>
                  <p:cNvSpPr txBox="1">
                    <a:spLocks noRot="1" noChangeAspect="1" noMove="1" noResize="1" noEditPoints="1" noAdjustHandles="1" noChangeArrowheads="1" noChangeShapeType="1" noTextEdit="1"/>
                  </p:cNvSpPr>
                  <p:nvPr/>
                </p:nvSpPr>
                <p:spPr>
                  <a:xfrm>
                    <a:off x="105976" y="72745"/>
                    <a:ext cx="754794" cy="277937"/>
                  </a:xfrm>
                  <a:prstGeom prst="rect">
                    <a:avLst/>
                  </a:prstGeom>
                  <a:blipFill>
                    <a:blip r:embed="rId9"/>
                    <a:stretch>
                      <a:fillRect/>
                    </a:stretch>
                  </a:blipFill>
                </p:spPr>
                <p:txBody>
                  <a:bodyPr/>
                  <a:lstStyle/>
                  <a:p>
                    <a:r>
                      <a:rPr lang="en-US">
                        <a:noFill/>
                      </a:rPr>
                      <a:t> </a:t>
                    </a:r>
                  </a:p>
                </p:txBody>
              </p:sp>
            </mc:Fallback>
          </mc:AlternateContent>
        </p:grpSp>
        <p:cxnSp>
          <p:nvCxnSpPr>
            <p:cNvPr id="16" name="Straight Arrow Connector 15">
              <a:extLst>
                <a:ext uri="{FF2B5EF4-FFF2-40B4-BE49-F238E27FC236}">
                  <a16:creationId xmlns:a16="http://schemas.microsoft.com/office/drawing/2014/main" id="{C987EDC5-7695-42D9-901B-2398FE9B3148}"/>
                </a:ext>
              </a:extLst>
            </p:cNvPr>
            <p:cNvCxnSpPr>
              <a:cxnSpLocks/>
            </p:cNvCxnSpPr>
            <p:nvPr/>
          </p:nvCxnSpPr>
          <p:spPr>
            <a:xfrm>
              <a:off x="7322104" y="3831494"/>
              <a:ext cx="546101" cy="0"/>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nvGrpSpPr>
            <p:cNvPr id="94" name="Group 93">
              <a:extLst>
                <a:ext uri="{FF2B5EF4-FFF2-40B4-BE49-F238E27FC236}">
                  <a16:creationId xmlns:a16="http://schemas.microsoft.com/office/drawing/2014/main" id="{FE429A10-CF2F-4E33-94AB-765405BEECF9}"/>
                </a:ext>
              </a:extLst>
            </p:cNvPr>
            <p:cNvGrpSpPr/>
            <p:nvPr/>
          </p:nvGrpSpPr>
          <p:grpSpPr>
            <a:xfrm>
              <a:off x="7881540" y="3551459"/>
              <a:ext cx="184785" cy="679391"/>
              <a:chOff x="0" y="0"/>
              <a:chExt cx="401482" cy="1644099"/>
            </a:xfrm>
          </p:grpSpPr>
          <p:sp>
            <p:nvSpPr>
              <p:cNvPr id="110" name="Rectangle: Rounded Corners 109">
                <a:extLst>
                  <a:ext uri="{FF2B5EF4-FFF2-40B4-BE49-F238E27FC236}">
                    <a16:creationId xmlns:a16="http://schemas.microsoft.com/office/drawing/2014/main" id="{D5629FD8-61C9-4BFF-BAF7-DCD49DC93C56}"/>
                  </a:ext>
                </a:extLst>
              </p:cNvPr>
              <p:cNvSpPr/>
              <p:nvPr/>
            </p:nvSpPr>
            <p:spPr>
              <a:xfrm>
                <a:off x="0" y="0"/>
                <a:ext cx="401482" cy="1644099"/>
              </a:xfrm>
              <a:prstGeom prst="roundRect">
                <a:avLst/>
              </a:prstGeom>
              <a:solidFill>
                <a:schemeClr val="accent6">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1" name="Flowchart: Connector 110">
                <a:extLst>
                  <a:ext uri="{FF2B5EF4-FFF2-40B4-BE49-F238E27FC236}">
                    <a16:creationId xmlns:a16="http://schemas.microsoft.com/office/drawing/2014/main" id="{63207031-5381-44B4-8DA2-DE9C77862402}"/>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2" name="Flowchart: Connector 111">
                <a:extLst>
                  <a:ext uri="{FF2B5EF4-FFF2-40B4-BE49-F238E27FC236}">
                    <a16:creationId xmlns:a16="http://schemas.microsoft.com/office/drawing/2014/main" id="{8CBE1B3F-0801-4CE4-A3A7-5B3D4B641151}"/>
                  </a:ext>
                </a:extLst>
              </p:cNvPr>
              <p:cNvSpPr/>
              <p:nvPr/>
            </p:nvSpPr>
            <p:spPr>
              <a:xfrm>
                <a:off x="154593" y="532225"/>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3" name="Flowchart: Connector 112">
                <a:extLst>
                  <a:ext uri="{FF2B5EF4-FFF2-40B4-BE49-F238E27FC236}">
                    <a16:creationId xmlns:a16="http://schemas.microsoft.com/office/drawing/2014/main" id="{F15170F5-4AB5-4A15-94D7-0C585E09247B}"/>
                  </a:ext>
                </a:extLst>
              </p:cNvPr>
              <p:cNvSpPr/>
              <p:nvPr/>
            </p:nvSpPr>
            <p:spPr>
              <a:xfrm>
                <a:off x="154594" y="785174"/>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4" name="Flowchart: Connector 113">
                <a:extLst>
                  <a:ext uri="{FF2B5EF4-FFF2-40B4-BE49-F238E27FC236}">
                    <a16:creationId xmlns:a16="http://schemas.microsoft.com/office/drawing/2014/main" id="{305A9C91-45B4-4B1F-B8CA-7CE3E03DC16E}"/>
                  </a:ext>
                </a:extLst>
              </p:cNvPr>
              <p:cNvSpPr/>
              <p:nvPr/>
            </p:nvSpPr>
            <p:spPr>
              <a:xfrm>
                <a:off x="154594" y="1030642"/>
                <a:ext cx="92294" cy="96549"/>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5" name="Flowchart: Connector 114">
                <a:extLst>
                  <a:ext uri="{FF2B5EF4-FFF2-40B4-BE49-F238E27FC236}">
                    <a16:creationId xmlns:a16="http://schemas.microsoft.com/office/drawing/2014/main" id="{6BC514B2-BCF5-467D-96BB-CC75FAB882E4}"/>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mc:AlternateContent xmlns:mc="http://schemas.openxmlformats.org/markup-compatibility/2006" xmlns:a14="http://schemas.microsoft.com/office/drawing/2010/main">
          <mc:Choice Requires="a14">
            <p:sp>
              <p:nvSpPr>
                <p:cNvPr id="195" name="TextBox 10">
                  <a:extLst>
                    <a:ext uri="{FF2B5EF4-FFF2-40B4-BE49-F238E27FC236}">
                      <a16:creationId xmlns:a16="http://schemas.microsoft.com/office/drawing/2014/main" id="{2A712A08-9BD1-4D09-80CE-EFD7C19E7D0B}"/>
                    </a:ext>
                  </a:extLst>
                </p:cNvPr>
                <p:cNvSpPr txBox="1"/>
                <p:nvPr/>
              </p:nvSpPr>
              <p:spPr>
                <a:xfrm>
                  <a:off x="7421800" y="2975353"/>
                  <a:ext cx="1218565" cy="462781"/>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m:rPr>
                            <m:sty m:val="p"/>
                          </m:rPr>
                          <a:rPr lang="en-US" sz="1400" b="0" i="0" kern="1200" smtClean="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user</m:t>
                        </m:r>
                      </m:oMath>
                    </m:oMathPara>
                  </a14:m>
                  <a:endParaRPr lang="en-US" sz="1400" b="0" kern="1200" dirty="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m:rPr>
                            <m:sty m:val="p"/>
                          </m:rPr>
                          <a:rPr lang="en-US" sz="1400" b="0" i="0" kern="1200" smtClean="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preferences</m:t>
                        </m:r>
                      </m:oMath>
                    </m:oMathPara>
                  </a14:m>
                  <a:endParaRPr lang="en-US" sz="1050" dirty="0">
                    <a:effectLst/>
                    <a:latin typeface="Times New Roman" panose="02020603050405020304" pitchFamily="18" charset="0"/>
                    <a:ea typeface="Times New Roman" panose="02020603050405020304" pitchFamily="18" charset="0"/>
                  </a:endParaRPr>
                </a:p>
              </p:txBody>
            </p:sp>
          </mc:Choice>
          <mc:Fallback xmlns="">
            <p:sp>
              <p:nvSpPr>
                <p:cNvPr id="195" name="TextBox 10">
                  <a:extLst>
                    <a:ext uri="{FF2B5EF4-FFF2-40B4-BE49-F238E27FC236}">
                      <a16:creationId xmlns:a16="http://schemas.microsoft.com/office/drawing/2014/main" id="{2A712A08-9BD1-4D09-80CE-EFD7C19E7D0B}"/>
                    </a:ext>
                  </a:extLst>
                </p:cNvPr>
                <p:cNvSpPr txBox="1">
                  <a:spLocks noRot="1" noChangeAspect="1" noMove="1" noResize="1" noEditPoints="1" noAdjustHandles="1" noChangeArrowheads="1" noChangeShapeType="1" noTextEdit="1"/>
                </p:cNvSpPr>
                <p:nvPr/>
              </p:nvSpPr>
              <p:spPr>
                <a:xfrm>
                  <a:off x="7421800" y="2975353"/>
                  <a:ext cx="1218565" cy="462781"/>
                </a:xfrm>
                <a:prstGeom prst="rect">
                  <a:avLst/>
                </a:prstGeom>
                <a:blipFill>
                  <a:blip r:embed="rId10"/>
                  <a:stretch>
                    <a:fillRect b="-18421"/>
                  </a:stretch>
                </a:blipFill>
              </p:spPr>
              <p:txBody>
                <a:bodyPr/>
                <a:lstStyle/>
                <a:p>
                  <a:r>
                    <a:rPr lang="en-SG">
                      <a:noFill/>
                    </a:rPr>
                    <a:t> </a:t>
                  </a:r>
                </a:p>
              </p:txBody>
            </p:sp>
          </mc:Fallback>
        </mc:AlternateContent>
      </p:grpSp>
      <p:grpSp>
        <p:nvGrpSpPr>
          <p:cNvPr id="228" name="Group 227">
            <a:extLst>
              <a:ext uri="{FF2B5EF4-FFF2-40B4-BE49-F238E27FC236}">
                <a16:creationId xmlns:a16="http://schemas.microsoft.com/office/drawing/2014/main" id="{94AC38EA-B83B-40FC-850A-623C9EF1F41D}"/>
              </a:ext>
            </a:extLst>
          </p:cNvPr>
          <p:cNvGrpSpPr/>
          <p:nvPr/>
        </p:nvGrpSpPr>
        <p:grpSpPr>
          <a:xfrm>
            <a:off x="8551465" y="625029"/>
            <a:ext cx="2542562" cy="1237243"/>
            <a:chOff x="7290088" y="537006"/>
            <a:chExt cx="2542562" cy="1237243"/>
          </a:xfrm>
        </p:grpSpPr>
        <p:pic>
          <p:nvPicPr>
            <p:cNvPr id="221" name="Picture 4" descr="http://icons.iconarchive.com/icons/designbolts/free-male-avatars/icons-390.jpg">
              <a:extLst>
                <a:ext uri="{FF2B5EF4-FFF2-40B4-BE49-F238E27FC236}">
                  <a16:creationId xmlns:a16="http://schemas.microsoft.com/office/drawing/2014/main" id="{3D47CE0B-3A48-4ABE-A07D-5C24D644F5D3}"/>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r="69629" b="54358"/>
            <a:stretch/>
          </p:blipFill>
          <p:spPr bwMode="auto">
            <a:xfrm>
              <a:off x="8089065" y="882638"/>
              <a:ext cx="461162" cy="462029"/>
            </a:xfrm>
            <a:prstGeom prst="rect">
              <a:avLst/>
            </a:prstGeom>
            <a:noFill/>
            <a:extLst>
              <a:ext uri="{909E8E84-426E-40DD-AFC4-6F175D3DCCD1}">
                <a14:hiddenFill xmlns:a14="http://schemas.microsoft.com/office/drawing/2010/main">
                  <a:solidFill>
                    <a:srgbClr val="FFFFFF"/>
                  </a:solidFill>
                </a14:hiddenFill>
              </a:ext>
            </a:extLst>
          </p:spPr>
        </p:pic>
        <p:pic>
          <p:nvPicPr>
            <p:cNvPr id="222" name="Picture 4" descr="http://icons.iconarchive.com/icons/designbolts/free-male-avatars/icons-390.jpg">
              <a:extLst>
                <a:ext uri="{FF2B5EF4-FFF2-40B4-BE49-F238E27FC236}">
                  <a16:creationId xmlns:a16="http://schemas.microsoft.com/office/drawing/2014/main" id="{682F1B4C-E395-475A-BF5A-B29AA7CBB5E5}"/>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67757" t="50092" r="1872" b="4266"/>
            <a:stretch/>
          </p:blipFill>
          <p:spPr bwMode="auto">
            <a:xfrm>
              <a:off x="9262617" y="862920"/>
              <a:ext cx="461162" cy="462029"/>
            </a:xfrm>
            <a:prstGeom prst="rect">
              <a:avLst/>
            </a:prstGeom>
            <a:noFill/>
            <a:extLst>
              <a:ext uri="{909E8E84-426E-40DD-AFC4-6F175D3DCCD1}">
                <a14:hiddenFill xmlns:a14="http://schemas.microsoft.com/office/drawing/2010/main">
                  <a:solidFill>
                    <a:srgbClr val="FFFFFF"/>
                  </a:solidFill>
                </a14:hiddenFill>
              </a:ext>
            </a:extLst>
          </p:spPr>
        </p:pic>
        <p:pic>
          <p:nvPicPr>
            <p:cNvPr id="223" name="Picture 14" descr="Image result for right symbol">
              <a:extLst>
                <a:ext uri="{FF2B5EF4-FFF2-40B4-BE49-F238E27FC236}">
                  <a16:creationId xmlns:a16="http://schemas.microsoft.com/office/drawing/2014/main" id="{9954E491-7E51-4BF1-9284-9AA299901355}"/>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8299" t="29665" r="51257" b="28251"/>
            <a:stretch/>
          </p:blipFill>
          <p:spPr bwMode="auto">
            <a:xfrm>
              <a:off x="8231673" y="1485955"/>
              <a:ext cx="234950" cy="244474"/>
            </a:xfrm>
            <a:prstGeom prst="rect">
              <a:avLst/>
            </a:prstGeom>
            <a:noFill/>
            <a:extLst>
              <a:ext uri="{909E8E84-426E-40DD-AFC4-6F175D3DCCD1}">
                <a14:hiddenFill xmlns:a14="http://schemas.microsoft.com/office/drawing/2010/main">
                  <a:solidFill>
                    <a:srgbClr val="FFFFFF"/>
                  </a:solidFill>
                </a14:hiddenFill>
              </a:ext>
            </a:extLst>
          </p:spPr>
        </p:pic>
        <p:pic>
          <p:nvPicPr>
            <p:cNvPr id="224" name="Picture 14" descr="Image result for right symbol">
              <a:extLst>
                <a:ext uri="{FF2B5EF4-FFF2-40B4-BE49-F238E27FC236}">
                  <a16:creationId xmlns:a16="http://schemas.microsoft.com/office/drawing/2014/main" id="{D8161FA0-DEF0-446D-B533-8CC8D288874F}"/>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50817" t="31065" r="8739" b="26851"/>
            <a:stretch/>
          </p:blipFill>
          <p:spPr bwMode="auto">
            <a:xfrm>
              <a:off x="9410271" y="1459888"/>
              <a:ext cx="234950" cy="24447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25" name="TextBox 10">
                  <a:extLst>
                    <a:ext uri="{FF2B5EF4-FFF2-40B4-BE49-F238E27FC236}">
                      <a16:creationId xmlns:a16="http://schemas.microsoft.com/office/drawing/2014/main" id="{C97E928D-85DD-44C4-BF52-533CDF5CE219}"/>
                    </a:ext>
                  </a:extLst>
                </p:cNvPr>
                <p:cNvSpPr txBox="1"/>
                <p:nvPr/>
              </p:nvSpPr>
              <p:spPr>
                <a:xfrm>
                  <a:off x="7290088" y="1466472"/>
                  <a:ext cx="617186" cy="307777"/>
                </a:xfrm>
                <a:prstGeom prst="rect">
                  <a:avLst/>
                </a:prstGeom>
                <a:noFill/>
              </p:spPr>
              <p:txBody>
                <a:bodyPr wrap="square" rtlCol="0">
                  <a:spAutoFit/>
                </a:bodyPr>
                <a:lstStyle/>
                <a:p>
                  <a:pPr algn="ctr"/>
                  <a:r>
                    <a:rPr lang="en-US" sz="1400">
                      <a:solidFill>
                        <a:schemeClr val="tx1"/>
                      </a:solidFill>
                    </a:rPr>
                    <a:t>item </a:t>
                  </a:r>
                  <a14:m>
                    <m:oMath xmlns:m="http://schemas.openxmlformats.org/officeDocument/2006/math">
                      <m:r>
                        <a:rPr lang="en-US" sz="1400" b="0" i="1" dirty="0" smtClean="0">
                          <a:solidFill>
                            <a:schemeClr val="tx1"/>
                          </a:solidFill>
                          <a:latin typeface="Cambria Math" panose="02040503050406030204" pitchFamily="18" charset="0"/>
                        </a:rPr>
                        <m:t>𝑖</m:t>
                      </m:r>
                    </m:oMath>
                  </a14:m>
                  <a:r>
                    <a:rPr lang="en-US" sz="1400">
                      <a:solidFill>
                        <a:schemeClr val="tx1"/>
                      </a:solidFill>
                    </a:rPr>
                    <a:t> </a:t>
                  </a:r>
                </a:p>
              </p:txBody>
            </p:sp>
          </mc:Choice>
          <mc:Fallback xmlns="">
            <p:sp>
              <p:nvSpPr>
                <p:cNvPr id="225" name="TextBox 10">
                  <a:extLst>
                    <a:ext uri="{FF2B5EF4-FFF2-40B4-BE49-F238E27FC236}">
                      <a16:creationId xmlns:a16="http://schemas.microsoft.com/office/drawing/2014/main" id="{C97E928D-85DD-44C4-BF52-533CDF5CE219}"/>
                    </a:ext>
                  </a:extLst>
                </p:cNvPr>
                <p:cNvSpPr txBox="1">
                  <a:spLocks noRot="1" noChangeAspect="1" noMove="1" noResize="1" noEditPoints="1" noAdjustHandles="1" noChangeArrowheads="1" noChangeShapeType="1" noTextEdit="1"/>
                </p:cNvSpPr>
                <p:nvPr/>
              </p:nvSpPr>
              <p:spPr>
                <a:xfrm>
                  <a:off x="7290088" y="1466472"/>
                  <a:ext cx="617186" cy="307777"/>
                </a:xfrm>
                <a:prstGeom prst="rect">
                  <a:avLst/>
                </a:prstGeom>
                <a:blipFill>
                  <a:blip r:embed="rId13"/>
                  <a:stretch>
                    <a:fillRect l="-2970" t="-4000" b="-2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6" name="TextBox 10">
                  <a:extLst>
                    <a:ext uri="{FF2B5EF4-FFF2-40B4-BE49-F238E27FC236}">
                      <a16:creationId xmlns:a16="http://schemas.microsoft.com/office/drawing/2014/main" id="{4022BD52-727F-4F41-8CA7-A70CAB00658D}"/>
                    </a:ext>
                  </a:extLst>
                </p:cNvPr>
                <p:cNvSpPr txBox="1"/>
                <p:nvPr/>
              </p:nvSpPr>
              <p:spPr>
                <a:xfrm>
                  <a:off x="8003750" y="552614"/>
                  <a:ext cx="678905" cy="307777"/>
                </a:xfrm>
                <a:prstGeom prst="rect">
                  <a:avLst/>
                </a:prstGeom>
                <a:noFill/>
              </p:spPr>
              <p:txBody>
                <a:bodyPr wrap="square" rtlCol="0">
                  <a:spAutoFit/>
                </a:bodyPr>
                <a:lstStyle/>
                <a:p>
                  <a:pPr algn="ctr"/>
                  <a:r>
                    <a:rPr lang="en-US" sz="1400" dirty="0">
                      <a:solidFill>
                        <a:schemeClr val="tx1"/>
                      </a:solidFill>
                    </a:rPr>
                    <a:t>user </a:t>
                  </a:r>
                  <a14:m>
                    <m:oMath xmlns:m="http://schemas.openxmlformats.org/officeDocument/2006/math">
                      <m:r>
                        <a:rPr lang="en-US" sz="1400" b="0" i="1" dirty="0" smtClean="0">
                          <a:solidFill>
                            <a:schemeClr val="tx1"/>
                          </a:solidFill>
                          <a:latin typeface="Cambria Math" panose="02040503050406030204" pitchFamily="18" charset="0"/>
                        </a:rPr>
                        <m:t>𝑢</m:t>
                      </m:r>
                    </m:oMath>
                  </a14:m>
                  <a:endParaRPr lang="en-US" sz="1400" dirty="0">
                    <a:solidFill>
                      <a:schemeClr val="tx1"/>
                    </a:solidFill>
                  </a:endParaRPr>
                </a:p>
              </p:txBody>
            </p:sp>
          </mc:Choice>
          <mc:Fallback xmlns="">
            <p:sp>
              <p:nvSpPr>
                <p:cNvPr id="226" name="TextBox 10">
                  <a:extLst>
                    <a:ext uri="{FF2B5EF4-FFF2-40B4-BE49-F238E27FC236}">
                      <a16:creationId xmlns:a16="http://schemas.microsoft.com/office/drawing/2014/main" id="{4022BD52-727F-4F41-8CA7-A70CAB00658D}"/>
                    </a:ext>
                  </a:extLst>
                </p:cNvPr>
                <p:cNvSpPr txBox="1">
                  <a:spLocks noRot="1" noChangeAspect="1" noMove="1" noResize="1" noEditPoints="1" noAdjustHandles="1" noChangeArrowheads="1" noChangeShapeType="1" noTextEdit="1"/>
                </p:cNvSpPr>
                <p:nvPr/>
              </p:nvSpPr>
              <p:spPr>
                <a:xfrm>
                  <a:off x="8003750" y="552614"/>
                  <a:ext cx="678905" cy="307777"/>
                </a:xfrm>
                <a:prstGeom prst="rect">
                  <a:avLst/>
                </a:prstGeom>
                <a:blipFill>
                  <a:blip r:embed="rId14"/>
                  <a:stretch>
                    <a:fillRect t="-3922" b="-196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7" name="TextBox 10">
                  <a:extLst>
                    <a:ext uri="{FF2B5EF4-FFF2-40B4-BE49-F238E27FC236}">
                      <a16:creationId xmlns:a16="http://schemas.microsoft.com/office/drawing/2014/main" id="{9D74E38B-CB19-43DF-B09E-BD81DFC35C51}"/>
                    </a:ext>
                  </a:extLst>
                </p:cNvPr>
                <p:cNvSpPr txBox="1"/>
                <p:nvPr/>
              </p:nvSpPr>
              <p:spPr>
                <a:xfrm>
                  <a:off x="9153745" y="537006"/>
                  <a:ext cx="678905" cy="307777"/>
                </a:xfrm>
                <a:prstGeom prst="rect">
                  <a:avLst/>
                </a:prstGeom>
                <a:noFill/>
              </p:spPr>
              <p:txBody>
                <a:bodyPr wrap="square" rtlCol="0">
                  <a:spAutoFit/>
                </a:bodyPr>
                <a:lstStyle/>
                <a:p>
                  <a:pPr algn="ctr"/>
                  <a:r>
                    <a:rPr lang="en-US" sz="1400">
                      <a:solidFill>
                        <a:schemeClr val="tx1"/>
                      </a:solidFill>
                    </a:rPr>
                    <a:t>user </a:t>
                  </a:r>
                  <a14:m>
                    <m:oMath xmlns:m="http://schemas.openxmlformats.org/officeDocument/2006/math">
                      <m:r>
                        <a:rPr lang="en-US" sz="1400" b="0" i="1" dirty="0" smtClean="0">
                          <a:solidFill>
                            <a:schemeClr val="tx1"/>
                          </a:solidFill>
                          <a:latin typeface="Cambria Math" panose="02040503050406030204" pitchFamily="18" charset="0"/>
                        </a:rPr>
                        <m:t>𝑣</m:t>
                      </m:r>
                    </m:oMath>
                  </a14:m>
                  <a:endParaRPr lang="en-US" sz="1400">
                    <a:solidFill>
                      <a:schemeClr val="tx1"/>
                    </a:solidFill>
                  </a:endParaRPr>
                </a:p>
              </p:txBody>
            </p:sp>
          </mc:Choice>
          <mc:Fallback xmlns="">
            <p:sp>
              <p:nvSpPr>
                <p:cNvPr id="227" name="TextBox 10">
                  <a:extLst>
                    <a:ext uri="{FF2B5EF4-FFF2-40B4-BE49-F238E27FC236}">
                      <a16:creationId xmlns:a16="http://schemas.microsoft.com/office/drawing/2014/main" id="{9D74E38B-CB19-43DF-B09E-BD81DFC35C51}"/>
                    </a:ext>
                  </a:extLst>
                </p:cNvPr>
                <p:cNvSpPr txBox="1">
                  <a:spLocks noRot="1" noChangeAspect="1" noMove="1" noResize="1" noEditPoints="1" noAdjustHandles="1" noChangeArrowheads="1" noChangeShapeType="1" noTextEdit="1"/>
                </p:cNvSpPr>
                <p:nvPr/>
              </p:nvSpPr>
              <p:spPr>
                <a:xfrm>
                  <a:off x="9153745" y="537006"/>
                  <a:ext cx="678905" cy="307777"/>
                </a:xfrm>
                <a:prstGeom prst="rect">
                  <a:avLst/>
                </a:prstGeom>
                <a:blipFill>
                  <a:blip r:embed="rId15"/>
                  <a:stretch>
                    <a:fillRect t="-4000" b="-20000"/>
                  </a:stretch>
                </a:blipFill>
              </p:spPr>
              <p:txBody>
                <a:bodyPr/>
                <a:lstStyle/>
                <a:p>
                  <a:r>
                    <a:rPr lang="en-US">
                      <a:noFill/>
                    </a:rPr>
                    <a:t> </a:t>
                  </a:r>
                </a:p>
              </p:txBody>
            </p:sp>
          </mc:Fallback>
        </mc:AlternateContent>
      </p:grpSp>
      <p:grpSp>
        <p:nvGrpSpPr>
          <p:cNvPr id="236" name="Group 235">
            <a:extLst>
              <a:ext uri="{FF2B5EF4-FFF2-40B4-BE49-F238E27FC236}">
                <a16:creationId xmlns:a16="http://schemas.microsoft.com/office/drawing/2014/main" id="{2FD8CDC6-230F-4437-AA56-40B3A31317CB}"/>
              </a:ext>
            </a:extLst>
          </p:cNvPr>
          <p:cNvGrpSpPr/>
          <p:nvPr/>
        </p:nvGrpSpPr>
        <p:grpSpPr>
          <a:xfrm>
            <a:off x="8112186" y="1933472"/>
            <a:ext cx="2919800" cy="405765"/>
            <a:chOff x="6974618" y="1929480"/>
            <a:chExt cx="2919800" cy="405765"/>
          </a:xfrm>
        </p:grpSpPr>
        <mc:AlternateContent xmlns:mc="http://schemas.openxmlformats.org/markup-compatibility/2006" xmlns:a14="http://schemas.microsoft.com/office/drawing/2010/main">
          <mc:Choice Requires="a14">
            <p:sp>
              <p:nvSpPr>
                <p:cNvPr id="233" name="TextBox 182">
                  <a:extLst>
                    <a:ext uri="{FF2B5EF4-FFF2-40B4-BE49-F238E27FC236}">
                      <a16:creationId xmlns:a16="http://schemas.microsoft.com/office/drawing/2014/main" id="{CE4340CA-C00C-46B0-83B7-446774EB3CD0}"/>
                    </a:ext>
                  </a:extLst>
                </p:cNvPr>
                <p:cNvSpPr txBox="1"/>
                <p:nvPr/>
              </p:nvSpPr>
              <p:spPr>
                <a:xfrm>
                  <a:off x="8241903" y="1929480"/>
                  <a:ext cx="450215" cy="405765"/>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Sup>
                          <m:sSubSupPr>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SupPr>
                          <m:e>
                            <m:acc>
                              <m:accPr>
                                <m:chr m:val="̂"/>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𝑟</m:t>
                                </m:r>
                              </m:e>
                            </m:acc>
                          </m:e>
                          <m:sub>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𝑢𝑖</m:t>
                            </m:r>
                          </m:sub>
                          <m:sup>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sup>
                        </m:sSubSup>
                      </m:oMath>
                    </m:oMathPara>
                  </a14:m>
                  <a:endParaRPr lang="en-US" sz="1100">
                    <a:effectLst/>
                    <a:latin typeface="Times New Roman" panose="02020603050405020304" pitchFamily="18" charset="0"/>
                    <a:ea typeface="Times New Roman" panose="02020603050405020304" pitchFamily="18" charset="0"/>
                  </a:endParaRPr>
                </a:p>
              </p:txBody>
            </p:sp>
          </mc:Choice>
          <mc:Fallback xmlns="">
            <p:sp>
              <p:nvSpPr>
                <p:cNvPr id="233" name="TextBox 182">
                  <a:extLst>
                    <a:ext uri="{FF2B5EF4-FFF2-40B4-BE49-F238E27FC236}">
                      <a16:creationId xmlns:a16="http://schemas.microsoft.com/office/drawing/2014/main" id="{CE4340CA-C00C-46B0-83B7-446774EB3CD0}"/>
                    </a:ext>
                  </a:extLst>
                </p:cNvPr>
                <p:cNvSpPr txBox="1">
                  <a:spLocks noRot="1" noChangeAspect="1" noMove="1" noResize="1" noEditPoints="1" noAdjustHandles="1" noChangeArrowheads="1" noChangeShapeType="1" noTextEdit="1"/>
                </p:cNvSpPr>
                <p:nvPr/>
              </p:nvSpPr>
              <p:spPr>
                <a:xfrm>
                  <a:off x="8241903" y="1929480"/>
                  <a:ext cx="450215" cy="405765"/>
                </a:xfrm>
                <a:prstGeom prst="rect">
                  <a:avLst/>
                </a:prstGeom>
                <a:blipFill>
                  <a:blip r:embed="rId17"/>
                  <a:stretch>
                    <a:fillRect r="-82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4" name="TextBox 182">
                  <a:extLst>
                    <a:ext uri="{FF2B5EF4-FFF2-40B4-BE49-F238E27FC236}">
                      <a16:creationId xmlns:a16="http://schemas.microsoft.com/office/drawing/2014/main" id="{DCC04337-A69E-4044-8326-30C00F0F2BAE}"/>
                    </a:ext>
                  </a:extLst>
                </p:cNvPr>
                <p:cNvSpPr txBox="1"/>
                <p:nvPr/>
              </p:nvSpPr>
              <p:spPr>
                <a:xfrm rot="10800000" flipV="1">
                  <a:off x="9444203" y="1929798"/>
                  <a:ext cx="450215" cy="405130"/>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Sup>
                          <m:sSubSupPr>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SupPr>
                          <m:e>
                            <m:acc>
                              <m:accPr>
                                <m:chr m:val="̂"/>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𝑟</m:t>
                                </m:r>
                              </m:e>
                            </m:acc>
                          </m:e>
                          <m:sub>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𝑣𝑖</m:t>
                            </m:r>
                          </m:sub>
                          <m:sup>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sup>
                        </m:sSubSup>
                      </m:oMath>
                    </m:oMathPara>
                  </a14:m>
                  <a:endParaRPr lang="en-US" sz="1100">
                    <a:effectLst/>
                    <a:latin typeface="Times New Roman" panose="02020603050405020304" pitchFamily="18" charset="0"/>
                    <a:ea typeface="Times New Roman" panose="02020603050405020304" pitchFamily="18" charset="0"/>
                  </a:endParaRPr>
                </a:p>
              </p:txBody>
            </p:sp>
          </mc:Choice>
          <mc:Fallback xmlns="">
            <p:sp>
              <p:nvSpPr>
                <p:cNvPr id="234" name="TextBox 182">
                  <a:extLst>
                    <a:ext uri="{FF2B5EF4-FFF2-40B4-BE49-F238E27FC236}">
                      <a16:creationId xmlns:a16="http://schemas.microsoft.com/office/drawing/2014/main" id="{DCC04337-A69E-4044-8326-30C00F0F2BAE}"/>
                    </a:ext>
                  </a:extLst>
                </p:cNvPr>
                <p:cNvSpPr txBox="1">
                  <a:spLocks noRot="1" noChangeAspect="1" noMove="1" noResize="1" noEditPoints="1" noAdjustHandles="1" noChangeArrowheads="1" noChangeShapeType="1" noTextEdit="1"/>
                </p:cNvSpPr>
                <p:nvPr/>
              </p:nvSpPr>
              <p:spPr>
                <a:xfrm rot="10800000" flipV="1">
                  <a:off x="9444203" y="1929798"/>
                  <a:ext cx="450215" cy="405130"/>
                </a:xfrm>
                <a:prstGeom prst="rect">
                  <a:avLst/>
                </a:prstGeom>
                <a:blipFill>
                  <a:blip r:embed="rId18"/>
                  <a:stretch>
                    <a:fillRect r="-8108"/>
                  </a:stretch>
                </a:blipFill>
              </p:spPr>
              <p:txBody>
                <a:bodyPr/>
                <a:lstStyle/>
                <a:p>
                  <a:r>
                    <a:rPr lang="en-US">
                      <a:noFill/>
                    </a:rPr>
                    <a:t> </a:t>
                  </a:r>
                </a:p>
              </p:txBody>
            </p:sp>
          </mc:Fallback>
        </mc:AlternateContent>
        <p:sp>
          <p:nvSpPr>
            <p:cNvPr id="235" name="TextBox 10">
              <a:extLst>
                <a:ext uri="{FF2B5EF4-FFF2-40B4-BE49-F238E27FC236}">
                  <a16:creationId xmlns:a16="http://schemas.microsoft.com/office/drawing/2014/main" id="{242ED635-2205-4B50-A1AC-0B127F25DF23}"/>
                </a:ext>
              </a:extLst>
            </p:cNvPr>
            <p:cNvSpPr txBox="1"/>
            <p:nvPr/>
          </p:nvSpPr>
          <p:spPr>
            <a:xfrm>
              <a:off x="6974618" y="1978474"/>
              <a:ext cx="1177424" cy="307777"/>
            </a:xfrm>
            <a:prstGeom prst="rect">
              <a:avLst/>
            </a:prstGeom>
            <a:noFill/>
          </p:spPr>
          <p:txBody>
            <a:bodyPr wrap="square" rtlCol="0">
              <a:spAutoFit/>
            </a:bodyPr>
            <a:lstStyle/>
            <a:p>
              <a:pPr algn="ctr"/>
              <a:r>
                <a:rPr lang="en-US" sz="1400">
                  <a:solidFill>
                    <a:schemeClr val="tx1"/>
                  </a:solidFill>
                </a:rPr>
                <a:t>prediction </a:t>
              </a:r>
            </a:p>
          </p:txBody>
        </p:sp>
      </p:grpSp>
      <p:sp>
        <p:nvSpPr>
          <p:cNvPr id="202" name="Arrow: Up 201">
            <a:extLst>
              <a:ext uri="{FF2B5EF4-FFF2-40B4-BE49-F238E27FC236}">
                <a16:creationId xmlns:a16="http://schemas.microsoft.com/office/drawing/2014/main" id="{C6B83460-8DCE-4C60-ABF0-F204322A389A}"/>
              </a:ext>
            </a:extLst>
          </p:cNvPr>
          <p:cNvSpPr/>
          <p:nvPr/>
        </p:nvSpPr>
        <p:spPr>
          <a:xfrm>
            <a:off x="9801406" y="1956078"/>
            <a:ext cx="127150" cy="256699"/>
          </a:xfrm>
          <a:prstGeom prst="upArrow">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Arrow: Up 202">
            <a:extLst>
              <a:ext uri="{FF2B5EF4-FFF2-40B4-BE49-F238E27FC236}">
                <a16:creationId xmlns:a16="http://schemas.microsoft.com/office/drawing/2014/main" id="{BF50C7E8-796C-45F2-BA24-D27C6D2316DF}"/>
              </a:ext>
            </a:extLst>
          </p:cNvPr>
          <p:cNvSpPr/>
          <p:nvPr/>
        </p:nvSpPr>
        <p:spPr>
          <a:xfrm flipV="1">
            <a:off x="10971448" y="1943069"/>
            <a:ext cx="127150" cy="256699"/>
          </a:xfrm>
          <a:prstGeom prst="upArrow">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lide Number Placeholder 17">
            <a:extLst>
              <a:ext uri="{FF2B5EF4-FFF2-40B4-BE49-F238E27FC236}">
                <a16:creationId xmlns:a16="http://schemas.microsoft.com/office/drawing/2014/main" id="{22C30FCF-9A7F-430D-8E74-0955B700A6BD}"/>
              </a:ext>
            </a:extLst>
          </p:cNvPr>
          <p:cNvSpPr>
            <a:spLocks noGrp="1"/>
          </p:cNvSpPr>
          <p:nvPr>
            <p:ph type="sldNum" sz="quarter" idx="12"/>
          </p:nvPr>
        </p:nvSpPr>
        <p:spPr>
          <a:xfrm>
            <a:off x="8572432" y="6405977"/>
            <a:ext cx="2743200" cy="365125"/>
          </a:xfrm>
        </p:spPr>
        <p:txBody>
          <a:bodyPr/>
          <a:lstStyle/>
          <a:p>
            <a:fld id="{B1E47185-3E2A-46B7-BFBE-75BAE8CB2AB3}" type="slidenum">
              <a:rPr lang="en-US" smtClean="0"/>
              <a:t>32</a:t>
            </a:fld>
            <a:endParaRPr lang="en-US" dirty="0"/>
          </a:p>
        </p:txBody>
      </p:sp>
      <p:grpSp>
        <p:nvGrpSpPr>
          <p:cNvPr id="200" name="Group 199">
            <a:extLst>
              <a:ext uri="{FF2B5EF4-FFF2-40B4-BE49-F238E27FC236}">
                <a16:creationId xmlns:a16="http://schemas.microsoft.com/office/drawing/2014/main" id="{CCC3767B-23C4-4DF2-A47D-73C7F20714A1}"/>
              </a:ext>
            </a:extLst>
          </p:cNvPr>
          <p:cNvGrpSpPr/>
          <p:nvPr/>
        </p:nvGrpSpPr>
        <p:grpSpPr>
          <a:xfrm>
            <a:off x="8187585" y="2909568"/>
            <a:ext cx="3708271" cy="1207289"/>
            <a:chOff x="1181842" y="2813408"/>
            <a:chExt cx="3708271" cy="1207289"/>
          </a:xfrm>
        </p:grpSpPr>
        <mc:AlternateContent xmlns:mc="http://schemas.openxmlformats.org/markup-compatibility/2006" xmlns:a14="http://schemas.microsoft.com/office/drawing/2010/main">
          <mc:Choice Requires="a14">
            <p:sp>
              <p:nvSpPr>
                <p:cNvPr id="201" name="Rectangle 200">
                  <a:extLst>
                    <a:ext uri="{FF2B5EF4-FFF2-40B4-BE49-F238E27FC236}">
                      <a16:creationId xmlns:a16="http://schemas.microsoft.com/office/drawing/2014/main" id="{C811DA53-AAE0-49FB-BE59-126FD57E6F1B}"/>
                    </a:ext>
                  </a:extLst>
                </p:cNvPr>
                <p:cNvSpPr/>
                <p:nvPr/>
              </p:nvSpPr>
              <p:spPr>
                <a:xfrm>
                  <a:off x="1468121" y="3306484"/>
                  <a:ext cx="3282372" cy="64755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unc>
                          <m:funcPr>
                            <m:ctrlPr>
                              <a:rPr lang="en-US" sz="1400" b="1" i="1" smtClean="0">
                                <a:latin typeface="Cambria Math" panose="02040503050406030204" pitchFamily="18" charset="0"/>
                              </a:rPr>
                            </m:ctrlPr>
                          </m:funcPr>
                          <m:fName>
                            <m:limLow>
                              <m:limLowPr>
                                <m:ctrlPr>
                                  <a:rPr lang="en-US" sz="1400" b="1" i="1" smtClean="0">
                                    <a:latin typeface="Cambria Math" panose="02040503050406030204" pitchFamily="18" charset="0"/>
                                  </a:rPr>
                                </m:ctrlPr>
                              </m:limLowPr>
                              <m:e>
                                <m:r>
                                  <m:rPr>
                                    <m:sty m:val="p"/>
                                  </m:rPr>
                                  <a:rPr lang="en-US" sz="1400" b="0" i="0" smtClean="0">
                                    <a:latin typeface="Cambria Math" panose="02040503050406030204" pitchFamily="18" charset="0"/>
                                  </a:rPr>
                                  <m:t>min</m:t>
                                </m:r>
                              </m:e>
                              <m:lim>
                                <m:r>
                                  <a:rPr lang="en-US" sz="1400" b="1" i="1" smtClean="0">
                                    <a:latin typeface="Cambria Math" panose="02040503050406030204" pitchFamily="18" charset="0"/>
                                  </a:rPr>
                                  <m:t> </m:t>
                                </m:r>
                              </m:lim>
                            </m:limLow>
                          </m:fName>
                          <m:e>
                            <m:nary>
                              <m:naryPr>
                                <m:chr m:val="∑"/>
                                <m:supHide m:val="on"/>
                                <m:ctrlPr>
                                  <a:rPr lang="en-US" sz="1400" i="1">
                                    <a:latin typeface="Cambria Math" panose="02040503050406030204" pitchFamily="18" charset="0"/>
                                  </a:rPr>
                                </m:ctrlPr>
                              </m:naryPr>
                              <m:sub>
                                <m:d>
                                  <m:dPr>
                                    <m:ctrlPr>
                                      <a:rPr lang="en-US" sz="1400" i="1">
                                        <a:latin typeface="Cambria Math" panose="02040503050406030204" pitchFamily="18" charset="0"/>
                                      </a:rPr>
                                    </m:ctrlPr>
                                  </m:dPr>
                                  <m:e>
                                    <m:r>
                                      <a:rPr lang="en-US" sz="1400" i="1">
                                        <a:latin typeface="Cambria Math" panose="02040503050406030204" pitchFamily="18" charset="0"/>
                                      </a:rPr>
                                      <m:t>𝑢</m:t>
                                    </m:r>
                                    <m:r>
                                      <a:rPr lang="en-US" sz="1400" i="1">
                                        <a:latin typeface="Cambria Math" panose="02040503050406030204" pitchFamily="18" charset="0"/>
                                      </a:rPr>
                                      <m:t>, </m:t>
                                    </m:r>
                                    <m:r>
                                      <a:rPr lang="en-US" sz="1400" i="1">
                                        <a:latin typeface="Cambria Math" panose="02040503050406030204" pitchFamily="18" charset="0"/>
                                      </a:rPr>
                                      <m:t>𝑣</m:t>
                                    </m:r>
                                    <m:r>
                                      <a:rPr lang="en-US" sz="1400" i="1">
                                        <a:latin typeface="Cambria Math" panose="02040503050406030204" pitchFamily="18" charset="0"/>
                                      </a:rPr>
                                      <m:t>, </m:t>
                                    </m:r>
                                    <m:r>
                                      <a:rPr lang="en-US" sz="1400" i="1">
                                        <a:latin typeface="Cambria Math" panose="02040503050406030204" pitchFamily="18" charset="0"/>
                                      </a:rPr>
                                      <m:t>𝑖</m:t>
                                    </m:r>
                                  </m:e>
                                </m:d>
                                <m:r>
                                  <m:rPr>
                                    <m:brk m:alnAt="7"/>
                                  </m:rPr>
                                  <a:rPr lang="en-US" sz="1400" i="1">
                                    <a:latin typeface="Cambria Math" panose="02040503050406030204" pitchFamily="18" charset="0"/>
                                    <a:ea typeface="Cambria Math" panose="02040503050406030204" pitchFamily="18" charset="0"/>
                                  </a:rPr>
                                  <m:t>∈</m:t>
                                </m:r>
                                <m:sSup>
                                  <m:sSupPr>
                                    <m:ctrlPr>
                                      <a:rPr lang="en-US" sz="1400" i="1">
                                        <a:latin typeface="Cambria Math" panose="02040503050406030204" pitchFamily="18" charset="0"/>
                                        <a:ea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𝑆</m:t>
                                    </m:r>
                                  </m:e>
                                  <m:sup>
                                    <m:r>
                                      <a:rPr lang="en-US" sz="1400" i="1">
                                        <a:latin typeface="Cambria Math" panose="02040503050406030204" pitchFamily="18" charset="0"/>
                                        <a:ea typeface="Cambria Math" panose="02040503050406030204" pitchFamily="18" charset="0"/>
                                      </a:rPr>
                                      <m:t>𝑡</m:t>
                                    </m:r>
                                  </m:sup>
                                </m:sSup>
                              </m:sub>
                              <m:sup/>
                              <m:e>
                                <m:r>
                                  <a:rPr lang="en-US" sz="1400" i="1">
                                    <a:latin typeface="Cambria Math" panose="02040503050406030204" pitchFamily="18" charset="0"/>
                                  </a:rPr>
                                  <m:t>−</m:t>
                                </m:r>
                                <m:func>
                                  <m:funcPr>
                                    <m:ctrlPr>
                                      <a:rPr lang="en-US" sz="1400" i="1">
                                        <a:latin typeface="Cambria Math" panose="02040503050406030204" pitchFamily="18" charset="0"/>
                                      </a:rPr>
                                    </m:ctrlPr>
                                  </m:funcPr>
                                  <m:fName>
                                    <m:r>
                                      <m:rPr>
                                        <m:sty m:val="p"/>
                                      </m:rPr>
                                      <a:rPr lang="en-US" sz="1400">
                                        <a:latin typeface="Cambria Math" panose="02040503050406030204" pitchFamily="18" charset="0"/>
                                      </a:rPr>
                                      <m:t>ln</m:t>
                                    </m:r>
                                  </m:fName>
                                  <m:e>
                                    <m:r>
                                      <a:rPr lang="en-US" sz="1400" i="1">
                                        <a:latin typeface="Cambria Math" panose="02040503050406030204" pitchFamily="18" charset="0"/>
                                        <a:ea typeface="Cambria Math" panose="02040503050406030204" pitchFamily="18" charset="0"/>
                                      </a:rPr>
                                      <m:t>𝜎</m:t>
                                    </m:r>
                                    <m:d>
                                      <m:dPr>
                                        <m:ctrlPr>
                                          <a:rPr lang="en-US" sz="1400" i="1">
                                            <a:latin typeface="Cambria Math" panose="02040503050406030204" pitchFamily="18" charset="0"/>
                                            <a:ea typeface="Cambria Math" panose="02040503050406030204" pitchFamily="18" charset="0"/>
                                          </a:rPr>
                                        </m:ctrlPr>
                                      </m:dPr>
                                      <m:e>
                                        <m:sSubSup>
                                          <m:sSubSupPr>
                                            <m:ctrlPr>
                                              <a:rPr lang="en-US" sz="1400" i="1">
                                                <a:latin typeface="Cambria Math" panose="02040503050406030204" pitchFamily="18" charset="0"/>
                                                <a:ea typeface="Cambria Math" panose="02040503050406030204" pitchFamily="18" charset="0"/>
                                              </a:rPr>
                                            </m:ctrlPr>
                                          </m:sSubSupPr>
                                          <m:e>
                                            <m:acc>
                                              <m:accPr>
                                                <m:chr m:val="̂"/>
                                                <m:ctrlPr>
                                                  <a:rPr lang="en-US" sz="1400" i="1">
                                                    <a:latin typeface="Cambria Math" panose="02040503050406030204" pitchFamily="18" charset="0"/>
                                                    <a:ea typeface="Cambria Math" panose="02040503050406030204" pitchFamily="18" charset="0"/>
                                                  </a:rPr>
                                                </m:ctrlPr>
                                              </m:accPr>
                                              <m:e>
                                                <m:r>
                                                  <a:rPr lang="en-US" sz="1400" b="1" i="1">
                                                    <a:latin typeface="Cambria Math" panose="02040503050406030204" pitchFamily="18" charset="0"/>
                                                    <a:ea typeface="Cambria Math" panose="02040503050406030204" pitchFamily="18" charset="0"/>
                                                  </a:rPr>
                                                  <m:t>𝒓</m:t>
                                                </m:r>
                                              </m:e>
                                            </m:acc>
                                          </m:e>
                                          <m:sub>
                                            <m:r>
                                              <a:rPr lang="en-US" sz="1400" i="1">
                                                <a:latin typeface="Cambria Math" panose="02040503050406030204" pitchFamily="18" charset="0"/>
                                                <a:ea typeface="Cambria Math" panose="02040503050406030204" pitchFamily="18" charset="0"/>
                                              </a:rPr>
                                              <m:t>𝑢𝑖</m:t>
                                            </m:r>
                                          </m:sub>
                                          <m:sup>
                                            <m:r>
                                              <a:rPr lang="en-US" sz="1400" i="1">
                                                <a:latin typeface="Cambria Math" panose="02040503050406030204" pitchFamily="18" charset="0"/>
                                                <a:ea typeface="Cambria Math" panose="02040503050406030204" pitchFamily="18" charset="0"/>
                                              </a:rPr>
                                              <m:t>𝑡</m:t>
                                            </m:r>
                                          </m:sup>
                                        </m:sSubSup>
                                        <m:r>
                                          <a:rPr lang="en-US" sz="1400" i="1">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acc>
                                              <m:accPr>
                                                <m:chr m:val="̂"/>
                                                <m:ctrlPr>
                                                  <a:rPr lang="en-US" sz="1400" i="1">
                                                    <a:latin typeface="Cambria Math" panose="02040503050406030204" pitchFamily="18" charset="0"/>
                                                    <a:ea typeface="Cambria Math" panose="02040503050406030204" pitchFamily="18" charset="0"/>
                                                  </a:rPr>
                                                </m:ctrlPr>
                                              </m:accPr>
                                              <m:e>
                                                <m:r>
                                                  <a:rPr lang="en-US" sz="1400" b="1" i="1">
                                                    <a:latin typeface="Cambria Math" panose="02040503050406030204" pitchFamily="18" charset="0"/>
                                                    <a:ea typeface="Cambria Math" panose="02040503050406030204" pitchFamily="18" charset="0"/>
                                                  </a:rPr>
                                                  <m:t>𝒓</m:t>
                                                </m:r>
                                              </m:e>
                                            </m:acc>
                                          </m:e>
                                          <m:sub>
                                            <m:r>
                                              <a:rPr lang="en-US" sz="1400" i="1">
                                                <a:latin typeface="Cambria Math" panose="02040503050406030204" pitchFamily="18" charset="0"/>
                                                <a:ea typeface="Cambria Math" panose="02040503050406030204" pitchFamily="18" charset="0"/>
                                              </a:rPr>
                                              <m:t>𝑣𝑖</m:t>
                                            </m:r>
                                          </m:sub>
                                          <m:sup>
                                            <m:r>
                                              <a:rPr lang="en-US" sz="1400" i="1">
                                                <a:latin typeface="Cambria Math" panose="02040503050406030204" pitchFamily="18" charset="0"/>
                                                <a:ea typeface="Cambria Math" panose="02040503050406030204" pitchFamily="18" charset="0"/>
                                              </a:rPr>
                                              <m:t>𝑡</m:t>
                                            </m:r>
                                          </m:sup>
                                        </m:sSubSup>
                                      </m:e>
                                    </m:d>
                                  </m:e>
                                </m:func>
                                <m:r>
                                  <a:rPr lang="en-US" sz="1400" i="1">
                                    <a:latin typeface="Cambria Math" panose="02040503050406030204" pitchFamily="18" charset="0"/>
                                  </a:rPr>
                                  <m:t>+</m:t>
                                </m:r>
                                <m:sSub>
                                  <m:sSubPr>
                                    <m:ctrlPr>
                                      <a:rPr lang="en-US" sz="1400" i="1">
                                        <a:latin typeface="Cambria Math" panose="02040503050406030204" pitchFamily="18" charset="0"/>
                                        <a:ea typeface="Cambria Math" panose="02040503050406030204" pitchFamily="18" charset="0"/>
                                      </a:rPr>
                                    </m:ctrlPr>
                                  </m:sSubPr>
                                  <m:e>
                                    <m:r>
                                      <a:rPr lang="en-US" sz="1400" i="1">
                                        <a:latin typeface="Cambria Math" panose="02040503050406030204" pitchFamily="18" charset="0"/>
                                        <a:ea typeface="Cambria Math" panose="02040503050406030204" pitchFamily="18" charset="0"/>
                                      </a:rPr>
                                      <m:t>𝜆</m:t>
                                    </m:r>
                                  </m:e>
                                  <m:sub>
                                    <m:r>
                                      <a:rPr lang="en-US" sz="1400" i="1">
                                        <a:latin typeface="Cambria Math" panose="02040503050406030204" pitchFamily="18" charset="0"/>
                                        <a:ea typeface="Cambria Math" panose="02040503050406030204" pitchFamily="18" charset="0"/>
                                      </a:rPr>
                                      <m:t>𝜃</m:t>
                                    </m:r>
                                  </m:sub>
                                </m:sSub>
                                <m:sSup>
                                  <m:sSupPr>
                                    <m:ctrlPr>
                                      <a:rPr lang="en-US" sz="1400" i="1">
                                        <a:latin typeface="Cambria Math" panose="02040503050406030204" pitchFamily="18" charset="0"/>
                                        <a:ea typeface="Cambria Math" panose="02040503050406030204" pitchFamily="18" charset="0"/>
                                      </a:rPr>
                                    </m:ctrlPr>
                                  </m:sSupPr>
                                  <m:e>
                                    <m:d>
                                      <m:dPr>
                                        <m:begChr m:val="‖"/>
                                        <m:endChr m:val="‖"/>
                                        <m:ctrlPr>
                                          <a:rPr lang="en-US" sz="1400" i="1">
                                            <a:latin typeface="Cambria Math" panose="02040503050406030204" pitchFamily="18" charset="0"/>
                                            <a:ea typeface="Cambria Math" panose="02040503050406030204" pitchFamily="18" charset="0"/>
                                          </a:rPr>
                                        </m:ctrlPr>
                                      </m:dPr>
                                      <m:e>
                                        <m:r>
                                          <a:rPr lang="en-US" sz="1400" i="1">
                                            <a:latin typeface="Cambria Math" panose="02040503050406030204" pitchFamily="18" charset="0"/>
                                            <a:ea typeface="Cambria Math" panose="02040503050406030204" pitchFamily="18" charset="0"/>
                                          </a:rPr>
                                          <m:t>𝜃</m:t>
                                        </m:r>
                                      </m:e>
                                    </m:d>
                                  </m:e>
                                  <m:sup>
                                    <m:r>
                                      <a:rPr lang="en-US" sz="1400" i="1">
                                        <a:latin typeface="Cambria Math" panose="02040503050406030204" pitchFamily="18" charset="0"/>
                                        <a:ea typeface="Cambria Math" panose="02040503050406030204" pitchFamily="18" charset="0"/>
                                      </a:rPr>
                                      <m:t>2</m:t>
                                    </m:r>
                                  </m:sup>
                                </m:sSup>
                              </m:e>
                            </m:nary>
                          </m:e>
                        </m:func>
                      </m:oMath>
                    </m:oMathPara>
                  </a14:m>
                  <a:endParaRPr lang="en-SG" sz="1400" dirty="0"/>
                </a:p>
              </p:txBody>
            </p:sp>
          </mc:Choice>
          <mc:Fallback xmlns="">
            <p:sp>
              <p:nvSpPr>
                <p:cNvPr id="201" name="Rectangle 200">
                  <a:extLst>
                    <a:ext uri="{FF2B5EF4-FFF2-40B4-BE49-F238E27FC236}">
                      <a16:creationId xmlns:a16="http://schemas.microsoft.com/office/drawing/2014/main" id="{C811DA53-AAE0-49FB-BE59-126FD57E6F1B}"/>
                    </a:ext>
                  </a:extLst>
                </p:cNvPr>
                <p:cNvSpPr>
                  <a:spLocks noRot="1" noChangeAspect="1" noMove="1" noResize="1" noEditPoints="1" noAdjustHandles="1" noChangeArrowheads="1" noChangeShapeType="1" noTextEdit="1"/>
                </p:cNvSpPr>
                <p:nvPr/>
              </p:nvSpPr>
              <p:spPr>
                <a:xfrm>
                  <a:off x="1468121" y="3306484"/>
                  <a:ext cx="3282372" cy="647550"/>
                </a:xfrm>
                <a:prstGeom prst="rect">
                  <a:avLst/>
                </a:prstGeom>
                <a:blipFill>
                  <a:blip r:embed="rId19"/>
                  <a:stretch>
                    <a:fillRect l="-928" t="-110377" b="-153774"/>
                  </a:stretch>
                </a:blipFill>
              </p:spPr>
              <p:txBody>
                <a:bodyPr/>
                <a:lstStyle/>
                <a:p>
                  <a:r>
                    <a:rPr lang="en-SG">
                      <a:noFill/>
                    </a:rPr>
                    <a:t> </a:t>
                  </a:r>
                </a:p>
              </p:txBody>
            </p:sp>
          </mc:Fallback>
        </mc:AlternateContent>
        <p:sp>
          <p:nvSpPr>
            <p:cNvPr id="209" name="Rectangle 208">
              <a:extLst>
                <a:ext uri="{FF2B5EF4-FFF2-40B4-BE49-F238E27FC236}">
                  <a16:creationId xmlns:a16="http://schemas.microsoft.com/office/drawing/2014/main" id="{2CFCFBC8-EBD5-4AC0-9505-FD6781DAC3FC}"/>
                </a:ext>
              </a:extLst>
            </p:cNvPr>
            <p:cNvSpPr/>
            <p:nvPr/>
          </p:nvSpPr>
          <p:spPr>
            <a:xfrm>
              <a:off x="1181842" y="2813408"/>
              <a:ext cx="3708271" cy="1207289"/>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216" name="Rectangle 215">
                  <a:extLst>
                    <a:ext uri="{FF2B5EF4-FFF2-40B4-BE49-F238E27FC236}">
                      <a16:creationId xmlns:a16="http://schemas.microsoft.com/office/drawing/2014/main" id="{63A28B4A-4A7E-490C-83C7-BEAB771E3796}"/>
                    </a:ext>
                  </a:extLst>
                </p:cNvPr>
                <p:cNvSpPr/>
                <p:nvPr/>
              </p:nvSpPr>
              <p:spPr>
                <a:xfrm>
                  <a:off x="1276500" y="2892863"/>
                  <a:ext cx="2676887" cy="338554"/>
                </a:xfrm>
                <a:prstGeom prst="rect">
                  <a:avLst/>
                </a:prstGeom>
              </p:spPr>
              <p:txBody>
                <a:bodyPr wrap="none">
                  <a:spAutoFit/>
                </a:bodyPr>
                <a:lstStyle/>
                <a:p>
                  <a:r>
                    <a:rPr lang="en-US" sz="1600" b="1" dirty="0"/>
                    <a:t>Recommenda</a:t>
                  </a:r>
                  <a14:m>
                    <m:oMath xmlns:m="http://schemas.openxmlformats.org/officeDocument/2006/math">
                      <m:r>
                        <a:rPr lang="en-US" sz="1600" b="1" i="0" dirty="0" smtClean="0">
                          <a:latin typeface="Cambria Math" panose="02040503050406030204" pitchFamily="18" charset="0"/>
                        </a:rPr>
                        <m:t>𝐭𝐢𝐨𝐧</m:t>
                      </m:r>
                      <m:r>
                        <a:rPr lang="en-US" sz="1600" b="1" dirty="0" smtClean="0">
                          <a:latin typeface="Cambria Math" panose="02040503050406030204" pitchFamily="18" charset="0"/>
                        </a:rPr>
                        <m:t> </m:t>
                      </m:r>
                      <m:d>
                        <m:dPr>
                          <m:ctrlPr>
                            <a:rPr lang="en-US" sz="1600" b="1" i="1">
                              <a:latin typeface="Cambria Math" panose="02040503050406030204" pitchFamily="18" charset="0"/>
                            </a:rPr>
                          </m:ctrlPr>
                        </m:dPr>
                        <m:e>
                          <m:r>
                            <a:rPr lang="en-US" sz="1600" b="1" i="0" smtClean="0">
                              <a:latin typeface="Cambria Math" panose="02040503050406030204" pitchFamily="18" charset="0"/>
                            </a:rPr>
                            <m:t>𝐑</m:t>
                          </m:r>
                        </m:e>
                      </m:d>
                      <m:r>
                        <a:rPr lang="en-US" sz="1600" b="1">
                          <a:latin typeface="Cambria Math" panose="02040503050406030204" pitchFamily="18" charset="0"/>
                        </a:rPr>
                        <m:t> </m:t>
                      </m:r>
                      <m:r>
                        <a:rPr lang="en-US" sz="1600" b="1">
                          <a:latin typeface="Cambria Math" panose="02040503050406030204" pitchFamily="18" charset="0"/>
                        </a:rPr>
                        <m:t>𝐋𝐨𝐬𝐬</m:t>
                      </m:r>
                      <m:r>
                        <a:rPr lang="en-US" sz="1600" b="1">
                          <a:latin typeface="Cambria Math" panose="02040503050406030204" pitchFamily="18" charset="0"/>
                        </a:rPr>
                        <m:t>: </m:t>
                      </m:r>
                    </m:oMath>
                  </a14:m>
                  <a:endParaRPr lang="en-SG" sz="1600" b="1" dirty="0"/>
                </a:p>
              </p:txBody>
            </p:sp>
          </mc:Choice>
          <mc:Fallback xmlns="">
            <p:sp>
              <p:nvSpPr>
                <p:cNvPr id="216" name="Rectangle 215">
                  <a:extLst>
                    <a:ext uri="{FF2B5EF4-FFF2-40B4-BE49-F238E27FC236}">
                      <a16:creationId xmlns:a16="http://schemas.microsoft.com/office/drawing/2014/main" id="{63A28B4A-4A7E-490C-83C7-BEAB771E3796}"/>
                    </a:ext>
                  </a:extLst>
                </p:cNvPr>
                <p:cNvSpPr>
                  <a:spLocks noRot="1" noChangeAspect="1" noMove="1" noResize="1" noEditPoints="1" noAdjustHandles="1" noChangeArrowheads="1" noChangeShapeType="1" noTextEdit="1"/>
                </p:cNvSpPr>
                <p:nvPr/>
              </p:nvSpPr>
              <p:spPr>
                <a:xfrm>
                  <a:off x="1276500" y="2892863"/>
                  <a:ext cx="2676887" cy="338554"/>
                </a:xfrm>
                <a:prstGeom prst="rect">
                  <a:avLst/>
                </a:prstGeom>
                <a:blipFill>
                  <a:blip r:embed="rId23"/>
                  <a:stretch>
                    <a:fillRect l="-1139" t="-5455" b="-23636"/>
                  </a:stretch>
                </a:blipFill>
              </p:spPr>
              <p:txBody>
                <a:bodyPr/>
                <a:lstStyle/>
                <a:p>
                  <a:r>
                    <a:rPr lang="en-SG">
                      <a:noFill/>
                    </a:rPr>
                    <a:t> </a:t>
                  </a:r>
                </a:p>
              </p:txBody>
            </p:sp>
          </mc:Fallback>
        </mc:AlternateContent>
      </p:grpSp>
      <p:grpSp>
        <p:nvGrpSpPr>
          <p:cNvPr id="22" name="Group 21">
            <a:extLst>
              <a:ext uri="{FF2B5EF4-FFF2-40B4-BE49-F238E27FC236}">
                <a16:creationId xmlns:a16="http://schemas.microsoft.com/office/drawing/2014/main" id="{EAF2C0EE-ABEC-4CDB-A337-0A3AB482078E}"/>
              </a:ext>
            </a:extLst>
          </p:cNvPr>
          <p:cNvGrpSpPr/>
          <p:nvPr/>
        </p:nvGrpSpPr>
        <p:grpSpPr>
          <a:xfrm>
            <a:off x="475509" y="2488310"/>
            <a:ext cx="3019242" cy="2216243"/>
            <a:chOff x="475509" y="2488310"/>
            <a:chExt cx="3019242" cy="2216243"/>
          </a:xfrm>
        </p:grpSpPr>
        <p:grpSp>
          <p:nvGrpSpPr>
            <p:cNvPr id="3" name="Group 2">
              <a:extLst>
                <a:ext uri="{FF2B5EF4-FFF2-40B4-BE49-F238E27FC236}">
                  <a16:creationId xmlns:a16="http://schemas.microsoft.com/office/drawing/2014/main" id="{4787932B-BA3F-4C42-8165-8CA7F5AEC0A9}"/>
                </a:ext>
              </a:extLst>
            </p:cNvPr>
            <p:cNvGrpSpPr/>
            <p:nvPr/>
          </p:nvGrpSpPr>
          <p:grpSpPr>
            <a:xfrm>
              <a:off x="475509" y="2488310"/>
              <a:ext cx="3019242" cy="2216243"/>
              <a:chOff x="2092560" y="2375578"/>
              <a:chExt cx="3019242" cy="2216243"/>
            </a:xfrm>
          </p:grpSpPr>
          <p:grpSp>
            <p:nvGrpSpPr>
              <p:cNvPr id="240" name="Group 239">
                <a:extLst>
                  <a:ext uri="{FF2B5EF4-FFF2-40B4-BE49-F238E27FC236}">
                    <a16:creationId xmlns:a16="http://schemas.microsoft.com/office/drawing/2014/main" id="{5321F928-E5D6-412B-9DAF-C976DA23BF32}"/>
                  </a:ext>
                </a:extLst>
              </p:cNvPr>
              <p:cNvGrpSpPr/>
              <p:nvPr/>
            </p:nvGrpSpPr>
            <p:grpSpPr>
              <a:xfrm>
                <a:off x="2374283" y="2375578"/>
                <a:ext cx="2737519" cy="2216243"/>
                <a:chOff x="2374283" y="2375578"/>
                <a:chExt cx="2737519" cy="2216243"/>
              </a:xfrm>
            </p:grpSpPr>
            <p:grpSp>
              <p:nvGrpSpPr>
                <p:cNvPr id="215" name="Group 214">
                  <a:extLst>
                    <a:ext uri="{FF2B5EF4-FFF2-40B4-BE49-F238E27FC236}">
                      <a16:creationId xmlns:a16="http://schemas.microsoft.com/office/drawing/2014/main" id="{2770F94E-A265-4D68-BEF1-F4EF8AC3911E}"/>
                    </a:ext>
                  </a:extLst>
                </p:cNvPr>
                <p:cNvGrpSpPr/>
                <p:nvPr/>
              </p:nvGrpSpPr>
              <p:grpSpPr>
                <a:xfrm>
                  <a:off x="3443136" y="2375578"/>
                  <a:ext cx="1668666" cy="2216243"/>
                  <a:chOff x="3755256" y="2331461"/>
                  <a:chExt cx="1668666" cy="2216243"/>
                </a:xfrm>
              </p:grpSpPr>
              <p:grpSp>
                <p:nvGrpSpPr>
                  <p:cNvPr id="19" name="Group 18">
                    <a:extLst>
                      <a:ext uri="{FF2B5EF4-FFF2-40B4-BE49-F238E27FC236}">
                        <a16:creationId xmlns:a16="http://schemas.microsoft.com/office/drawing/2014/main" id="{1386C9EC-342A-4DCE-9D28-6F59F548BF8B}"/>
                      </a:ext>
                    </a:extLst>
                  </p:cNvPr>
                  <p:cNvGrpSpPr/>
                  <p:nvPr/>
                </p:nvGrpSpPr>
                <p:grpSpPr>
                  <a:xfrm>
                    <a:off x="4767303" y="3108795"/>
                    <a:ext cx="184150" cy="1438909"/>
                    <a:chOff x="0" y="0"/>
                    <a:chExt cx="184942" cy="1441450"/>
                  </a:xfrm>
                </p:grpSpPr>
                <p:grpSp>
                  <p:nvGrpSpPr>
                    <p:cNvPr id="155" name="Group 154">
                      <a:extLst>
                        <a:ext uri="{FF2B5EF4-FFF2-40B4-BE49-F238E27FC236}">
                          <a16:creationId xmlns:a16="http://schemas.microsoft.com/office/drawing/2014/main" id="{D4F2251A-F8CC-44E3-A63F-E26315AFE5CC}"/>
                        </a:ext>
                      </a:extLst>
                    </p:cNvPr>
                    <p:cNvGrpSpPr/>
                    <p:nvPr/>
                  </p:nvGrpSpPr>
                  <p:grpSpPr>
                    <a:xfrm>
                      <a:off x="0" y="0"/>
                      <a:ext cx="184942" cy="679659"/>
                      <a:chOff x="0" y="0"/>
                      <a:chExt cx="401482" cy="1644099"/>
                    </a:xfrm>
                  </p:grpSpPr>
                  <p:sp>
                    <p:nvSpPr>
                      <p:cNvPr id="163" name="Rectangle: Rounded Corners 162">
                        <a:extLst>
                          <a:ext uri="{FF2B5EF4-FFF2-40B4-BE49-F238E27FC236}">
                            <a16:creationId xmlns:a16="http://schemas.microsoft.com/office/drawing/2014/main" id="{283DA307-124E-4E8B-BB65-E66F43E2FA99}"/>
                          </a:ext>
                        </a:extLst>
                      </p:cNvPr>
                      <p:cNvSpPr/>
                      <p:nvPr/>
                    </p:nvSpPr>
                    <p:spPr>
                      <a:xfrm>
                        <a:off x="0" y="0"/>
                        <a:ext cx="401482" cy="1644099"/>
                      </a:xfrm>
                      <a:prstGeom prst="roundRect">
                        <a:avLst/>
                      </a:prstGeom>
                      <a:solidFill>
                        <a:schemeClr val="accent6">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4" name="Flowchart: Connector 163">
                        <a:extLst>
                          <a:ext uri="{FF2B5EF4-FFF2-40B4-BE49-F238E27FC236}">
                            <a16:creationId xmlns:a16="http://schemas.microsoft.com/office/drawing/2014/main" id="{F0EC53EB-E4DD-4743-AAB8-AEADE889EEF6}"/>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5" name="Flowchart: Connector 164">
                        <a:extLst>
                          <a:ext uri="{FF2B5EF4-FFF2-40B4-BE49-F238E27FC236}">
                            <a16:creationId xmlns:a16="http://schemas.microsoft.com/office/drawing/2014/main" id="{38960538-4AB3-4462-814D-EF27220D74B0}"/>
                          </a:ext>
                        </a:extLst>
                      </p:cNvPr>
                      <p:cNvSpPr/>
                      <p:nvPr/>
                    </p:nvSpPr>
                    <p:spPr>
                      <a:xfrm>
                        <a:off x="154593" y="532225"/>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6" name="Flowchart: Connector 165">
                        <a:extLst>
                          <a:ext uri="{FF2B5EF4-FFF2-40B4-BE49-F238E27FC236}">
                            <a16:creationId xmlns:a16="http://schemas.microsoft.com/office/drawing/2014/main" id="{189ACCAC-F29D-4ABC-AF12-A67C25E01263}"/>
                          </a:ext>
                        </a:extLst>
                      </p:cNvPr>
                      <p:cNvSpPr/>
                      <p:nvPr/>
                    </p:nvSpPr>
                    <p:spPr>
                      <a:xfrm>
                        <a:off x="154594" y="785174"/>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7" name="Flowchart: Connector 166">
                        <a:extLst>
                          <a:ext uri="{FF2B5EF4-FFF2-40B4-BE49-F238E27FC236}">
                            <a16:creationId xmlns:a16="http://schemas.microsoft.com/office/drawing/2014/main" id="{073DD280-41E4-4717-8B2D-DE4B857AAD49}"/>
                          </a:ext>
                        </a:extLst>
                      </p:cNvPr>
                      <p:cNvSpPr/>
                      <p:nvPr/>
                    </p:nvSpPr>
                    <p:spPr>
                      <a:xfrm>
                        <a:off x="154594" y="1035029"/>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8" name="Flowchart: Connector 167">
                        <a:extLst>
                          <a:ext uri="{FF2B5EF4-FFF2-40B4-BE49-F238E27FC236}">
                            <a16:creationId xmlns:a16="http://schemas.microsoft.com/office/drawing/2014/main" id="{4352E3C9-96BF-49A3-ABDD-82435B8DABD5}"/>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156" name="Group 155">
                      <a:extLst>
                        <a:ext uri="{FF2B5EF4-FFF2-40B4-BE49-F238E27FC236}">
                          <a16:creationId xmlns:a16="http://schemas.microsoft.com/office/drawing/2014/main" id="{5CB4A72C-53E8-4898-8E82-FC0481B56555}"/>
                        </a:ext>
                      </a:extLst>
                    </p:cNvPr>
                    <p:cNvGrpSpPr/>
                    <p:nvPr/>
                  </p:nvGrpSpPr>
                  <p:grpSpPr>
                    <a:xfrm>
                      <a:off x="0" y="762000"/>
                      <a:ext cx="184785" cy="679450"/>
                      <a:chOff x="0" y="0"/>
                      <a:chExt cx="401482" cy="1644099"/>
                    </a:xfrm>
                  </p:grpSpPr>
                  <p:sp>
                    <p:nvSpPr>
                      <p:cNvPr id="157" name="Rectangle: Rounded Corners 156">
                        <a:extLst>
                          <a:ext uri="{FF2B5EF4-FFF2-40B4-BE49-F238E27FC236}">
                            <a16:creationId xmlns:a16="http://schemas.microsoft.com/office/drawing/2014/main" id="{D8B758E9-92B5-4843-BD6E-F8A433A0664E}"/>
                          </a:ext>
                        </a:extLst>
                      </p:cNvPr>
                      <p:cNvSpPr/>
                      <p:nvPr/>
                    </p:nvSpPr>
                    <p:spPr>
                      <a:xfrm>
                        <a:off x="0" y="0"/>
                        <a:ext cx="401482" cy="1644099"/>
                      </a:xfrm>
                      <a:prstGeom prst="roundRect">
                        <a:avLst/>
                      </a:prstGeom>
                      <a:solidFill>
                        <a:schemeClr val="accent6">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8" name="Flowchart: Connector 157">
                        <a:extLst>
                          <a:ext uri="{FF2B5EF4-FFF2-40B4-BE49-F238E27FC236}">
                            <a16:creationId xmlns:a16="http://schemas.microsoft.com/office/drawing/2014/main" id="{92E182D6-8DC8-4EDD-8230-C6F4034ADAC7}"/>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9" name="Flowchart: Connector 158">
                        <a:extLst>
                          <a:ext uri="{FF2B5EF4-FFF2-40B4-BE49-F238E27FC236}">
                            <a16:creationId xmlns:a16="http://schemas.microsoft.com/office/drawing/2014/main" id="{84895FD7-69E9-41B8-9B0E-4DC2E58043C7}"/>
                          </a:ext>
                        </a:extLst>
                      </p:cNvPr>
                      <p:cNvSpPr/>
                      <p:nvPr/>
                    </p:nvSpPr>
                    <p:spPr>
                      <a:xfrm>
                        <a:off x="154593" y="532225"/>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0" name="Flowchart: Connector 159">
                        <a:extLst>
                          <a:ext uri="{FF2B5EF4-FFF2-40B4-BE49-F238E27FC236}">
                            <a16:creationId xmlns:a16="http://schemas.microsoft.com/office/drawing/2014/main" id="{5D6465F0-E4AE-47AD-BE28-077454BDCE83}"/>
                          </a:ext>
                        </a:extLst>
                      </p:cNvPr>
                      <p:cNvSpPr/>
                      <p:nvPr/>
                    </p:nvSpPr>
                    <p:spPr>
                      <a:xfrm>
                        <a:off x="154594" y="785174"/>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1" name="Flowchart: Connector 160">
                        <a:extLst>
                          <a:ext uri="{FF2B5EF4-FFF2-40B4-BE49-F238E27FC236}">
                            <a16:creationId xmlns:a16="http://schemas.microsoft.com/office/drawing/2014/main" id="{DA6AD6BF-0ACE-4A21-9F2F-B3A0022C68E0}"/>
                          </a:ext>
                        </a:extLst>
                      </p:cNvPr>
                      <p:cNvSpPr/>
                      <p:nvPr/>
                    </p:nvSpPr>
                    <p:spPr>
                      <a:xfrm>
                        <a:off x="154594" y="1035029"/>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2" name="Flowchart: Connector 161">
                        <a:extLst>
                          <a:ext uri="{FF2B5EF4-FFF2-40B4-BE49-F238E27FC236}">
                            <a16:creationId xmlns:a16="http://schemas.microsoft.com/office/drawing/2014/main" id="{A33FBC1A-F55E-4852-9521-B3CF646E41D4}"/>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mc:AlternateContent xmlns:mc="http://schemas.openxmlformats.org/markup-compatibility/2006" xmlns:a14="http://schemas.microsoft.com/office/drawing/2010/main">
                <mc:Choice Requires="a14">
                  <p:sp>
                    <p:nvSpPr>
                      <p:cNvPr id="26" name="TextBox 10">
                        <a:extLst>
                          <a:ext uri="{FF2B5EF4-FFF2-40B4-BE49-F238E27FC236}">
                            <a16:creationId xmlns:a16="http://schemas.microsoft.com/office/drawing/2014/main" id="{FF3A19A7-B9D7-4A94-81A1-3848896352F1}"/>
                          </a:ext>
                        </a:extLst>
                      </p:cNvPr>
                      <p:cNvSpPr txBox="1"/>
                      <p:nvPr/>
                    </p:nvSpPr>
                    <p:spPr>
                      <a:xfrm>
                        <a:off x="4037082" y="2331461"/>
                        <a:ext cx="1386840" cy="641025"/>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m:rPr>
                                  <m:sty m:val="p"/>
                                </m:rPr>
                                <a:rPr lang="en-US" sz="1400" b="0" i="0" kern="12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synthetically</m:t>
                              </m:r>
                            </m:oMath>
                          </m:oMathPara>
                        </a14:m>
                        <a:endParaRPr lang="en-US" sz="1400" b="0" kern="1200" dirty="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m:rPr>
                                  <m:sty m:val="p"/>
                                </m:rPr>
                                <a:rPr lang="en-US" sz="1400" b="0" i="0" kern="12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mapped</m:t>
                              </m:r>
                              <m:r>
                                <a:rPr lang="en-US" sz="1400" b="0" i="0" kern="12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US" sz="1400" b="0" i="0" kern="12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data</m:t>
                              </m:r>
                            </m:oMath>
                          </m:oMathPara>
                        </a14:m>
                        <a:endParaRPr lang="en-US" sz="1050" dirty="0">
                          <a:effectLst/>
                          <a:latin typeface="Times New Roman" panose="02020603050405020304" pitchFamily="18" charset="0"/>
                          <a:ea typeface="Times New Roman" panose="02020603050405020304" pitchFamily="18" charset="0"/>
                        </a:endParaRPr>
                      </a:p>
                    </p:txBody>
                  </p:sp>
                </mc:Choice>
                <mc:Fallback xmlns="">
                  <p:sp>
                    <p:nvSpPr>
                      <p:cNvPr id="26" name="TextBox 10">
                        <a:extLst>
                          <a:ext uri="{FF2B5EF4-FFF2-40B4-BE49-F238E27FC236}">
                            <a16:creationId xmlns:a16="http://schemas.microsoft.com/office/drawing/2014/main" id="{FF3A19A7-B9D7-4A94-81A1-3848896352F1}"/>
                          </a:ext>
                        </a:extLst>
                      </p:cNvPr>
                      <p:cNvSpPr txBox="1">
                        <a:spLocks noRot="1" noChangeAspect="1" noMove="1" noResize="1" noEditPoints="1" noAdjustHandles="1" noChangeArrowheads="1" noChangeShapeType="1" noTextEdit="1"/>
                      </p:cNvSpPr>
                      <p:nvPr/>
                    </p:nvSpPr>
                    <p:spPr>
                      <a:xfrm>
                        <a:off x="4037082" y="2331461"/>
                        <a:ext cx="1386840" cy="641025"/>
                      </a:xfrm>
                      <a:prstGeom prst="rect">
                        <a:avLst/>
                      </a:prstGeom>
                      <a:blipFill>
                        <a:blip r:embed="rId24"/>
                        <a:stretch>
                          <a:fillRect/>
                        </a:stretch>
                      </a:blipFill>
                    </p:spPr>
                    <p:txBody>
                      <a:bodyPr/>
                      <a:lstStyle/>
                      <a:p>
                        <a:r>
                          <a:rPr lang="en-SG">
                            <a:noFill/>
                          </a:rPr>
                          <a:t> </a:t>
                        </a:r>
                      </a:p>
                    </p:txBody>
                  </p:sp>
                </mc:Fallback>
              </mc:AlternateContent>
              <p:grpSp>
                <p:nvGrpSpPr>
                  <p:cNvPr id="197" name="Group 196">
                    <a:extLst>
                      <a:ext uri="{FF2B5EF4-FFF2-40B4-BE49-F238E27FC236}">
                        <a16:creationId xmlns:a16="http://schemas.microsoft.com/office/drawing/2014/main" id="{67E25B0E-3D68-47FD-8136-929E8D646D4E}"/>
                      </a:ext>
                    </a:extLst>
                  </p:cNvPr>
                  <p:cNvGrpSpPr/>
                  <p:nvPr/>
                </p:nvGrpSpPr>
                <p:grpSpPr>
                  <a:xfrm>
                    <a:off x="3755256" y="3956906"/>
                    <a:ext cx="979763" cy="511907"/>
                    <a:chOff x="1751031" y="118792"/>
                    <a:chExt cx="980186" cy="511907"/>
                  </a:xfrm>
                </p:grpSpPr>
                <p:cxnSp>
                  <p:nvCxnSpPr>
                    <p:cNvPr id="198" name="Straight Arrow Connector 197">
                      <a:extLst>
                        <a:ext uri="{FF2B5EF4-FFF2-40B4-BE49-F238E27FC236}">
                          <a16:creationId xmlns:a16="http://schemas.microsoft.com/office/drawing/2014/main" id="{6009C1C0-B99F-4472-8A20-575EF4BB4EF5}"/>
                        </a:ext>
                      </a:extLst>
                    </p:cNvPr>
                    <p:cNvCxnSpPr>
                      <a:cxnSpLocks/>
                    </p:cNvCxnSpPr>
                    <p:nvPr/>
                  </p:nvCxnSpPr>
                  <p:spPr>
                    <a:xfrm>
                      <a:off x="1751031" y="366395"/>
                      <a:ext cx="980186" cy="0"/>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nvGrpSpPr>
                    <p:cNvPr id="199" name="Group 198">
                      <a:extLst>
                        <a:ext uri="{FF2B5EF4-FFF2-40B4-BE49-F238E27FC236}">
                          <a16:creationId xmlns:a16="http://schemas.microsoft.com/office/drawing/2014/main" id="{44003B4E-D324-4F62-B929-415FCC89383C}"/>
                        </a:ext>
                      </a:extLst>
                    </p:cNvPr>
                    <p:cNvGrpSpPr/>
                    <p:nvPr/>
                  </p:nvGrpSpPr>
                  <p:grpSpPr>
                    <a:xfrm>
                      <a:off x="1990829" y="118792"/>
                      <a:ext cx="468017" cy="511907"/>
                      <a:chOff x="116402" y="118960"/>
                      <a:chExt cx="468411" cy="512635"/>
                    </a:xfrm>
                  </p:grpSpPr>
                  <p:sp>
                    <p:nvSpPr>
                      <p:cNvPr id="207" name="Trapezoid 206">
                        <a:extLst>
                          <a:ext uri="{FF2B5EF4-FFF2-40B4-BE49-F238E27FC236}">
                            <a16:creationId xmlns:a16="http://schemas.microsoft.com/office/drawing/2014/main" id="{789E5563-A5A8-400D-8DCF-ECDCB1BB1010}"/>
                          </a:ext>
                        </a:extLst>
                      </p:cNvPr>
                      <p:cNvSpPr/>
                      <p:nvPr/>
                    </p:nvSpPr>
                    <p:spPr>
                      <a:xfrm rot="16200000">
                        <a:off x="95245" y="196640"/>
                        <a:ext cx="512635" cy="357276"/>
                      </a:xfrm>
                      <a:prstGeom prst="trapezoid">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208" name="TextBox 10">
                            <a:extLst>
                              <a:ext uri="{FF2B5EF4-FFF2-40B4-BE49-F238E27FC236}">
                                <a16:creationId xmlns:a16="http://schemas.microsoft.com/office/drawing/2014/main" id="{D2449B20-5AB8-44E0-909E-102AD8AE2B28}"/>
                              </a:ext>
                            </a:extLst>
                          </p:cNvPr>
                          <p:cNvSpPr txBox="1"/>
                          <p:nvPr/>
                        </p:nvSpPr>
                        <p:spPr>
                          <a:xfrm>
                            <a:off x="116402" y="198468"/>
                            <a:ext cx="468411" cy="359410"/>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600" i="1" kern="1200">
                                      <a:solidFill>
                                        <a:srgbClr val="000000"/>
                                      </a:solidFill>
                                      <a:effectLst/>
                                      <a:latin typeface="Cambria Math" panose="02040503050406030204" pitchFamily="18" charset="0"/>
                                      <a:ea typeface="Times New Roman" panose="02020603050405020304" pitchFamily="18" charset="0"/>
                                    </a:rPr>
                                    <m:t>𝐺</m:t>
                                  </m:r>
                                </m:oMath>
                              </m:oMathPara>
                            </a14:m>
                            <a:endParaRPr lang="en-US" sz="1200">
                              <a:effectLst/>
                              <a:latin typeface="Times New Roman" panose="02020603050405020304" pitchFamily="18" charset="0"/>
                              <a:ea typeface="Times New Roman" panose="02020603050405020304" pitchFamily="18" charset="0"/>
                            </a:endParaRPr>
                          </a:p>
                        </p:txBody>
                      </p:sp>
                    </mc:Choice>
                    <mc:Fallback xmlns="">
                      <p:sp>
                        <p:nvSpPr>
                          <p:cNvPr id="208" name="TextBox 10">
                            <a:extLst>
                              <a:ext uri="{FF2B5EF4-FFF2-40B4-BE49-F238E27FC236}">
                                <a16:creationId xmlns:a16="http://schemas.microsoft.com/office/drawing/2014/main" id="{D2449B20-5AB8-44E0-909E-102AD8AE2B28}"/>
                              </a:ext>
                            </a:extLst>
                          </p:cNvPr>
                          <p:cNvSpPr txBox="1">
                            <a:spLocks noRot="1" noChangeAspect="1" noMove="1" noResize="1" noEditPoints="1" noAdjustHandles="1" noChangeArrowheads="1" noChangeShapeType="1" noTextEdit="1"/>
                          </p:cNvSpPr>
                          <p:nvPr/>
                        </p:nvSpPr>
                        <p:spPr>
                          <a:xfrm>
                            <a:off x="116402" y="198468"/>
                            <a:ext cx="468411" cy="359410"/>
                          </a:xfrm>
                          <a:prstGeom prst="rect">
                            <a:avLst/>
                          </a:prstGeom>
                          <a:blipFill>
                            <a:blip r:embed="rId16"/>
                            <a:stretch>
                              <a:fillRect/>
                            </a:stretch>
                          </a:blipFill>
                        </p:spPr>
                        <p:txBody>
                          <a:bodyPr/>
                          <a:lstStyle/>
                          <a:p>
                            <a:r>
                              <a:rPr lang="en-US">
                                <a:noFill/>
                              </a:rPr>
                              <a:t> </a:t>
                            </a:r>
                          </a:p>
                        </p:txBody>
                      </p:sp>
                    </mc:Fallback>
                  </mc:AlternateContent>
                </p:grpSp>
              </p:grpSp>
            </p:grpSp>
            <p:pic>
              <p:nvPicPr>
                <p:cNvPr id="229" name="Picture 4" descr="http://icons.iconarchive.com/icons/designbolts/free-male-avatars/icons-390.jpg">
                  <a:extLst>
                    <a:ext uri="{FF2B5EF4-FFF2-40B4-BE49-F238E27FC236}">
                      <a16:creationId xmlns:a16="http://schemas.microsoft.com/office/drawing/2014/main" id="{BFA80A8E-04AD-4D37-A4A1-3CBB91B78C6E}"/>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r="69629" b="54358"/>
                <a:stretch/>
              </p:blipFill>
              <p:spPr bwMode="auto">
                <a:xfrm>
                  <a:off x="2374283" y="3455844"/>
                  <a:ext cx="497923" cy="498859"/>
                </a:xfrm>
                <a:prstGeom prst="rect">
                  <a:avLst/>
                </a:prstGeom>
                <a:noFill/>
                <a:extLst>
                  <a:ext uri="{909E8E84-426E-40DD-AFC4-6F175D3DCCD1}">
                    <a14:hiddenFill xmlns:a14="http://schemas.microsoft.com/office/drawing/2010/main">
                      <a:solidFill>
                        <a:srgbClr val="FFFFFF"/>
                      </a:solidFill>
                    </a14:hiddenFill>
                  </a:ext>
                </a:extLst>
              </p:spPr>
            </p:pic>
          </p:grpSp>
          <p:pic>
            <p:nvPicPr>
              <p:cNvPr id="204" name="Picture 14" descr="Image result for right symbol">
                <a:extLst>
                  <a:ext uri="{FF2B5EF4-FFF2-40B4-BE49-F238E27FC236}">
                    <a16:creationId xmlns:a16="http://schemas.microsoft.com/office/drawing/2014/main" id="{B31D2740-ABA8-43C1-A47E-511ADF3C1F0C}"/>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8299" t="29665" r="51257" b="28251"/>
              <a:stretch/>
            </p:blipFill>
            <p:spPr bwMode="auto">
              <a:xfrm>
                <a:off x="2092560" y="3659731"/>
                <a:ext cx="234950" cy="244474"/>
              </a:xfrm>
              <a:prstGeom prst="rect">
                <a:avLst/>
              </a:prstGeom>
              <a:noFill/>
              <a:extLst>
                <a:ext uri="{909E8E84-426E-40DD-AFC4-6F175D3DCCD1}">
                  <a14:hiddenFill xmlns:a14="http://schemas.microsoft.com/office/drawing/2010/main">
                    <a:solidFill>
                      <a:srgbClr val="FFFFFF"/>
                    </a:solidFill>
                  </a14:hiddenFill>
                </a:ext>
              </a:extLst>
            </p:spPr>
          </p:pic>
        </p:grpSp>
        <mc:AlternateContent xmlns:mc="http://schemas.openxmlformats.org/markup-compatibility/2006" xmlns:a14="http://schemas.microsoft.com/office/drawing/2010/main">
          <mc:Choice Requires="a14">
            <p:sp>
              <p:nvSpPr>
                <p:cNvPr id="218" name="TextBox 10">
                  <a:extLst>
                    <a:ext uri="{FF2B5EF4-FFF2-40B4-BE49-F238E27FC236}">
                      <a16:creationId xmlns:a16="http://schemas.microsoft.com/office/drawing/2014/main" id="{EA3D60DF-53CB-4150-A165-2F6ADA86BB91}"/>
                    </a:ext>
                  </a:extLst>
                </p:cNvPr>
                <p:cNvSpPr txBox="1"/>
                <p:nvPr/>
              </p:nvSpPr>
              <p:spPr>
                <a:xfrm>
                  <a:off x="698039" y="3256218"/>
                  <a:ext cx="678905" cy="307777"/>
                </a:xfrm>
                <a:prstGeom prst="rect">
                  <a:avLst/>
                </a:prstGeom>
                <a:noFill/>
              </p:spPr>
              <p:txBody>
                <a:bodyPr wrap="square" rtlCol="0">
                  <a:spAutoFit/>
                </a:bodyPr>
                <a:lstStyle/>
                <a:p>
                  <a:pPr algn="ctr"/>
                  <a:r>
                    <a:rPr lang="en-US" sz="1400" dirty="0">
                      <a:solidFill>
                        <a:schemeClr val="tx1"/>
                      </a:solidFill>
                    </a:rPr>
                    <a:t>user </a:t>
                  </a:r>
                  <a14:m>
                    <m:oMath xmlns:m="http://schemas.openxmlformats.org/officeDocument/2006/math">
                      <m:r>
                        <a:rPr lang="en-US" sz="1400" b="0" i="1" dirty="0" smtClean="0">
                          <a:solidFill>
                            <a:schemeClr val="tx1"/>
                          </a:solidFill>
                          <a:latin typeface="Cambria Math" panose="02040503050406030204" pitchFamily="18" charset="0"/>
                        </a:rPr>
                        <m:t>𝑢</m:t>
                      </m:r>
                    </m:oMath>
                  </a14:m>
                  <a:endParaRPr lang="en-US" sz="1400" dirty="0">
                    <a:solidFill>
                      <a:schemeClr val="tx1"/>
                    </a:solidFill>
                  </a:endParaRPr>
                </a:p>
              </p:txBody>
            </p:sp>
          </mc:Choice>
          <mc:Fallback xmlns="">
            <p:sp>
              <p:nvSpPr>
                <p:cNvPr id="218" name="TextBox 10">
                  <a:extLst>
                    <a:ext uri="{FF2B5EF4-FFF2-40B4-BE49-F238E27FC236}">
                      <a16:creationId xmlns:a16="http://schemas.microsoft.com/office/drawing/2014/main" id="{EA3D60DF-53CB-4150-A165-2F6ADA86BB91}"/>
                    </a:ext>
                  </a:extLst>
                </p:cNvPr>
                <p:cNvSpPr txBox="1">
                  <a:spLocks noRot="1" noChangeAspect="1" noMove="1" noResize="1" noEditPoints="1" noAdjustHandles="1" noChangeArrowheads="1" noChangeShapeType="1" noTextEdit="1"/>
                </p:cNvSpPr>
                <p:nvPr/>
              </p:nvSpPr>
              <p:spPr>
                <a:xfrm>
                  <a:off x="698039" y="3256218"/>
                  <a:ext cx="678905" cy="307777"/>
                </a:xfrm>
                <a:prstGeom prst="rect">
                  <a:avLst/>
                </a:prstGeom>
                <a:blipFill>
                  <a:blip r:embed="rId25"/>
                  <a:stretch>
                    <a:fillRect t="-3922" b="-19608"/>
                  </a:stretch>
                </a:blipFill>
              </p:spPr>
              <p:txBody>
                <a:bodyPr/>
                <a:lstStyle/>
                <a:p>
                  <a:r>
                    <a:rPr lang="en-SG">
                      <a:noFill/>
                    </a:rPr>
                    <a:t> </a:t>
                  </a:r>
                </a:p>
              </p:txBody>
            </p:sp>
          </mc:Fallback>
        </mc:AlternateContent>
      </p:grpSp>
      <p:grpSp>
        <p:nvGrpSpPr>
          <p:cNvPr id="14" name="Group 13">
            <a:extLst>
              <a:ext uri="{FF2B5EF4-FFF2-40B4-BE49-F238E27FC236}">
                <a16:creationId xmlns:a16="http://schemas.microsoft.com/office/drawing/2014/main" id="{D861A9FE-942B-49B0-834C-9ADC8E22F03C}"/>
              </a:ext>
            </a:extLst>
          </p:cNvPr>
          <p:cNvGrpSpPr/>
          <p:nvPr/>
        </p:nvGrpSpPr>
        <p:grpSpPr>
          <a:xfrm>
            <a:off x="483206" y="4866512"/>
            <a:ext cx="6785455" cy="1882870"/>
            <a:chOff x="483206" y="4866512"/>
            <a:chExt cx="6785455" cy="1882870"/>
          </a:xfrm>
        </p:grpSpPr>
        <p:grpSp>
          <p:nvGrpSpPr>
            <p:cNvPr id="20" name="Group 19">
              <a:extLst>
                <a:ext uri="{FF2B5EF4-FFF2-40B4-BE49-F238E27FC236}">
                  <a16:creationId xmlns:a16="http://schemas.microsoft.com/office/drawing/2014/main" id="{F545C1C9-DF61-4102-9D21-2AAEEF303F93}"/>
                </a:ext>
              </a:extLst>
            </p:cNvPr>
            <p:cNvGrpSpPr/>
            <p:nvPr/>
          </p:nvGrpSpPr>
          <p:grpSpPr>
            <a:xfrm>
              <a:off x="483206" y="4866512"/>
              <a:ext cx="6785455" cy="1882870"/>
              <a:chOff x="2100257" y="4753780"/>
              <a:chExt cx="6785455" cy="1882870"/>
            </a:xfrm>
          </p:grpSpPr>
          <p:grpSp>
            <p:nvGrpSpPr>
              <p:cNvPr id="5" name="Group 4">
                <a:extLst>
                  <a:ext uri="{FF2B5EF4-FFF2-40B4-BE49-F238E27FC236}">
                    <a16:creationId xmlns:a16="http://schemas.microsoft.com/office/drawing/2014/main" id="{228D8631-8550-4ADB-A3BE-B153578AFFC8}"/>
                  </a:ext>
                </a:extLst>
              </p:cNvPr>
              <p:cNvGrpSpPr/>
              <p:nvPr/>
            </p:nvGrpSpPr>
            <p:grpSpPr>
              <a:xfrm>
                <a:off x="2100257" y="4753780"/>
                <a:ext cx="6785455" cy="1882870"/>
                <a:chOff x="2100257" y="4753780"/>
                <a:chExt cx="6785455" cy="1882870"/>
              </a:xfrm>
            </p:grpSpPr>
            <p:grpSp>
              <p:nvGrpSpPr>
                <p:cNvPr id="254" name="Group 253">
                  <a:extLst>
                    <a:ext uri="{FF2B5EF4-FFF2-40B4-BE49-F238E27FC236}">
                      <a16:creationId xmlns:a16="http://schemas.microsoft.com/office/drawing/2014/main" id="{30F955AB-C7B5-4F26-A0A9-9D56F2860680}"/>
                    </a:ext>
                  </a:extLst>
                </p:cNvPr>
                <p:cNvGrpSpPr/>
                <p:nvPr/>
              </p:nvGrpSpPr>
              <p:grpSpPr>
                <a:xfrm>
                  <a:off x="2238947" y="4753780"/>
                  <a:ext cx="6646765" cy="1882870"/>
                  <a:chOff x="2238947" y="4753780"/>
                  <a:chExt cx="6646765" cy="1882870"/>
                </a:xfrm>
              </p:grpSpPr>
              <p:cxnSp>
                <p:nvCxnSpPr>
                  <p:cNvPr id="4" name="Straight Connector 3">
                    <a:extLst>
                      <a:ext uri="{FF2B5EF4-FFF2-40B4-BE49-F238E27FC236}">
                        <a16:creationId xmlns:a16="http://schemas.microsoft.com/office/drawing/2014/main" id="{36B8050B-67BC-4D27-8736-343E709AE793}"/>
                      </a:ext>
                    </a:extLst>
                  </p:cNvPr>
                  <p:cNvCxnSpPr>
                    <a:cxnSpLocks/>
                  </p:cNvCxnSpPr>
                  <p:nvPr/>
                </p:nvCxnSpPr>
                <p:spPr>
                  <a:xfrm>
                    <a:off x="2238947" y="4753780"/>
                    <a:ext cx="4357626" cy="0"/>
                  </a:xfrm>
                  <a:prstGeom prst="line">
                    <a:avLst/>
                  </a:prstGeom>
                  <a:ln w="9525">
                    <a:solidFill>
                      <a:srgbClr val="002060"/>
                    </a:solidFill>
                    <a:prstDash val="lgDash"/>
                  </a:ln>
                </p:spPr>
                <p:style>
                  <a:lnRef idx="1">
                    <a:schemeClr val="accent1"/>
                  </a:lnRef>
                  <a:fillRef idx="0">
                    <a:schemeClr val="accent1"/>
                  </a:fillRef>
                  <a:effectRef idx="0">
                    <a:schemeClr val="accent1"/>
                  </a:effectRef>
                  <a:fontRef idx="minor">
                    <a:schemeClr val="tx1"/>
                  </a:fontRef>
                </p:style>
              </p:cxnSp>
              <p:grpSp>
                <p:nvGrpSpPr>
                  <p:cNvPr id="252" name="Group 251">
                    <a:extLst>
                      <a:ext uri="{FF2B5EF4-FFF2-40B4-BE49-F238E27FC236}">
                        <a16:creationId xmlns:a16="http://schemas.microsoft.com/office/drawing/2014/main" id="{120F76CB-F6FB-4F2E-B836-46ADD54943DF}"/>
                      </a:ext>
                    </a:extLst>
                  </p:cNvPr>
                  <p:cNvGrpSpPr/>
                  <p:nvPr/>
                </p:nvGrpSpPr>
                <p:grpSpPr>
                  <a:xfrm>
                    <a:off x="2436664" y="4838073"/>
                    <a:ext cx="6449048" cy="1798577"/>
                    <a:chOff x="2436664" y="4838073"/>
                    <a:chExt cx="6449048" cy="1798577"/>
                  </a:xfrm>
                </p:grpSpPr>
                <p:grpSp>
                  <p:nvGrpSpPr>
                    <p:cNvPr id="250" name="Group 249">
                      <a:extLst>
                        <a:ext uri="{FF2B5EF4-FFF2-40B4-BE49-F238E27FC236}">
                          <a16:creationId xmlns:a16="http://schemas.microsoft.com/office/drawing/2014/main" id="{E808E85E-AC76-4A7C-9684-1B8008BE8B7B}"/>
                        </a:ext>
                      </a:extLst>
                    </p:cNvPr>
                    <p:cNvGrpSpPr/>
                    <p:nvPr/>
                  </p:nvGrpSpPr>
                  <p:grpSpPr>
                    <a:xfrm>
                      <a:off x="2436664" y="4838073"/>
                      <a:ext cx="6449048" cy="1798577"/>
                      <a:chOff x="2436427" y="4837852"/>
                      <a:chExt cx="6449048" cy="1798577"/>
                    </a:xfrm>
                  </p:grpSpPr>
                  <p:grpSp>
                    <p:nvGrpSpPr>
                      <p:cNvPr id="247" name="Group 246">
                        <a:extLst>
                          <a:ext uri="{FF2B5EF4-FFF2-40B4-BE49-F238E27FC236}">
                            <a16:creationId xmlns:a16="http://schemas.microsoft.com/office/drawing/2014/main" id="{EE747B4F-4FD1-4183-826E-DC5A3572A87A}"/>
                          </a:ext>
                        </a:extLst>
                      </p:cNvPr>
                      <p:cNvGrpSpPr/>
                      <p:nvPr/>
                    </p:nvGrpSpPr>
                    <p:grpSpPr>
                      <a:xfrm>
                        <a:off x="8068865" y="4837852"/>
                        <a:ext cx="816610" cy="957697"/>
                        <a:chOff x="8068865" y="4837852"/>
                        <a:chExt cx="816610" cy="957697"/>
                      </a:xfrm>
                    </p:grpSpPr>
                    <p:sp>
                      <p:nvSpPr>
                        <p:cNvPr id="11" name="Flowchart: Connector 10">
                          <a:extLst>
                            <a:ext uri="{FF2B5EF4-FFF2-40B4-BE49-F238E27FC236}">
                              <a16:creationId xmlns:a16="http://schemas.microsoft.com/office/drawing/2014/main" id="{9A57B726-D0CC-4A07-B209-0E55550FC73E}"/>
                            </a:ext>
                          </a:extLst>
                        </p:cNvPr>
                        <p:cNvSpPr/>
                        <p:nvPr/>
                      </p:nvSpPr>
                      <p:spPr>
                        <a:xfrm flipV="1">
                          <a:off x="8551465" y="5153564"/>
                          <a:ext cx="231140" cy="226060"/>
                        </a:xfrm>
                        <a:prstGeom prst="flowChartConnector">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2" name="TextBox 182">
                              <a:extLst>
                                <a:ext uri="{FF2B5EF4-FFF2-40B4-BE49-F238E27FC236}">
                                  <a16:creationId xmlns:a16="http://schemas.microsoft.com/office/drawing/2014/main" id="{1F1F13D1-C2B3-4156-BF1D-EADD28FF6B0D}"/>
                                </a:ext>
                              </a:extLst>
                            </p:cNvPr>
                            <p:cNvSpPr txBox="1"/>
                            <p:nvPr/>
                          </p:nvSpPr>
                          <p:spPr>
                            <a:xfrm rot="10800000" flipV="1">
                              <a:off x="8435260" y="5390419"/>
                              <a:ext cx="450215" cy="405130"/>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Sup>
                                      <m:sSubSupPr>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SupPr>
                                      <m:e>
                                        <m:acc>
                                          <m:accPr>
                                            <m:chr m:val="̂"/>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𝑟</m:t>
                                            </m:r>
                                          </m:e>
                                        </m:acc>
                                      </m:e>
                                      <m:sub>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𝑣𝑖</m:t>
                                        </m:r>
                                      </m:sub>
                                      <m:sup>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sup>
                                    </m:sSubSup>
                                  </m:oMath>
                                </m:oMathPara>
                              </a14:m>
                              <a:endParaRPr lang="en-US" sz="1100">
                                <a:effectLst/>
                                <a:latin typeface="Times New Roman" panose="02020603050405020304" pitchFamily="18" charset="0"/>
                                <a:ea typeface="Times New Roman" panose="02020603050405020304" pitchFamily="18" charset="0"/>
                              </a:endParaRPr>
                            </a:p>
                          </p:txBody>
                        </p:sp>
                      </mc:Choice>
                      <mc:Fallback xmlns="">
                        <p:sp>
                          <p:nvSpPr>
                            <p:cNvPr id="12" name="TextBox 182">
                              <a:extLst>
                                <a:ext uri="{FF2B5EF4-FFF2-40B4-BE49-F238E27FC236}">
                                  <a16:creationId xmlns:a16="http://schemas.microsoft.com/office/drawing/2014/main" id="{1F1F13D1-C2B3-4156-BF1D-EADD28FF6B0D}"/>
                                </a:ext>
                              </a:extLst>
                            </p:cNvPr>
                            <p:cNvSpPr txBox="1">
                              <a:spLocks noRot="1" noChangeAspect="1" noMove="1" noResize="1" noEditPoints="1" noAdjustHandles="1" noChangeArrowheads="1" noChangeShapeType="1" noTextEdit="1"/>
                            </p:cNvSpPr>
                            <p:nvPr/>
                          </p:nvSpPr>
                          <p:spPr>
                            <a:xfrm rot="10800000" flipV="1">
                              <a:off x="8435260" y="5390419"/>
                              <a:ext cx="450215" cy="405130"/>
                            </a:xfrm>
                            <a:prstGeom prst="rect">
                              <a:avLst/>
                            </a:prstGeom>
                            <a:blipFill>
                              <a:blip r:embed="rId18"/>
                              <a:stretch>
                                <a:fillRect r="-8108"/>
                              </a:stretch>
                            </a:blipFill>
                          </p:spPr>
                          <p:txBody>
                            <a:bodyPr/>
                            <a:lstStyle/>
                            <a:p>
                              <a:r>
                                <a:rPr lang="en-US">
                                  <a:noFill/>
                                </a:rPr>
                                <a:t> </a:t>
                              </a:r>
                            </a:p>
                          </p:txBody>
                        </p:sp>
                      </mc:Fallback>
                    </mc:AlternateContent>
                    <p:grpSp>
                      <p:nvGrpSpPr>
                        <p:cNvPr id="172" name="Group 171">
                          <a:extLst>
                            <a:ext uri="{FF2B5EF4-FFF2-40B4-BE49-F238E27FC236}">
                              <a16:creationId xmlns:a16="http://schemas.microsoft.com/office/drawing/2014/main" id="{54EE6884-D6A0-48F6-A330-D92CB29D3D4F}"/>
                            </a:ext>
                          </a:extLst>
                        </p:cNvPr>
                        <p:cNvGrpSpPr/>
                        <p:nvPr/>
                      </p:nvGrpSpPr>
                      <p:grpSpPr>
                        <a:xfrm>
                          <a:off x="8068865" y="4837852"/>
                          <a:ext cx="463550" cy="861812"/>
                          <a:chOff x="0" y="0"/>
                          <a:chExt cx="630158" cy="862041"/>
                        </a:xfrm>
                      </p:grpSpPr>
                      <p:grpSp>
                        <p:nvGrpSpPr>
                          <p:cNvPr id="173" name="Group 172">
                            <a:extLst>
                              <a:ext uri="{FF2B5EF4-FFF2-40B4-BE49-F238E27FC236}">
                                <a16:creationId xmlns:a16="http://schemas.microsoft.com/office/drawing/2014/main" id="{CD64D440-3A44-4857-BB9E-71659597BAF2}"/>
                              </a:ext>
                            </a:extLst>
                          </p:cNvPr>
                          <p:cNvGrpSpPr/>
                          <p:nvPr/>
                        </p:nvGrpSpPr>
                        <p:grpSpPr>
                          <a:xfrm>
                            <a:off x="0" y="0"/>
                            <a:ext cx="629920" cy="396875"/>
                            <a:chOff x="0" y="0"/>
                            <a:chExt cx="630158" cy="397427"/>
                          </a:xfrm>
                        </p:grpSpPr>
                        <p:cxnSp>
                          <p:nvCxnSpPr>
                            <p:cNvPr id="177" name="Straight Arrow Connector 176">
                              <a:extLst>
                                <a:ext uri="{FF2B5EF4-FFF2-40B4-BE49-F238E27FC236}">
                                  <a16:creationId xmlns:a16="http://schemas.microsoft.com/office/drawing/2014/main" id="{82E60C5E-EA49-4275-9ED7-5791B7BD9B5B}"/>
                                </a:ext>
                              </a:extLst>
                            </p:cNvPr>
                            <p:cNvCxnSpPr>
                              <a:cxnSpLocks/>
                            </p:cNvCxnSpPr>
                            <p:nvPr/>
                          </p:nvCxnSpPr>
                          <p:spPr>
                            <a:xfrm>
                              <a:off x="148281" y="0"/>
                              <a:ext cx="481877" cy="397427"/>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40F648A4-099C-4498-BBD9-00B3216E5D08}"/>
                                </a:ext>
                              </a:extLst>
                            </p:cNvPr>
                            <p:cNvCxnSpPr/>
                            <p:nvPr/>
                          </p:nvCxnSpPr>
                          <p:spPr>
                            <a:xfrm flipV="1">
                              <a:off x="0" y="0"/>
                              <a:ext cx="15049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74" name="Group 173">
                            <a:extLst>
                              <a:ext uri="{FF2B5EF4-FFF2-40B4-BE49-F238E27FC236}">
                                <a16:creationId xmlns:a16="http://schemas.microsoft.com/office/drawing/2014/main" id="{78CC72D7-EA33-4060-8E76-2A65CBFCECE7}"/>
                              </a:ext>
                            </a:extLst>
                          </p:cNvPr>
                          <p:cNvGrpSpPr/>
                          <p:nvPr/>
                        </p:nvGrpSpPr>
                        <p:grpSpPr>
                          <a:xfrm flipV="1">
                            <a:off x="0" y="464614"/>
                            <a:ext cx="630158" cy="397427"/>
                            <a:chOff x="0" y="0"/>
                            <a:chExt cx="630158" cy="397427"/>
                          </a:xfrm>
                        </p:grpSpPr>
                        <p:cxnSp>
                          <p:nvCxnSpPr>
                            <p:cNvPr id="175" name="Straight Arrow Connector 174">
                              <a:extLst>
                                <a:ext uri="{FF2B5EF4-FFF2-40B4-BE49-F238E27FC236}">
                                  <a16:creationId xmlns:a16="http://schemas.microsoft.com/office/drawing/2014/main" id="{3D397F5C-DE08-49F9-B2E3-E0325C31BB64}"/>
                                </a:ext>
                              </a:extLst>
                            </p:cNvPr>
                            <p:cNvCxnSpPr>
                              <a:cxnSpLocks/>
                            </p:cNvCxnSpPr>
                            <p:nvPr/>
                          </p:nvCxnSpPr>
                          <p:spPr>
                            <a:xfrm>
                              <a:off x="148281" y="0"/>
                              <a:ext cx="481877" cy="397427"/>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8DC08FA3-7810-4C4B-A0F7-DB1C46D7C049}"/>
                                </a:ext>
                              </a:extLst>
                            </p:cNvPr>
                            <p:cNvCxnSpPr/>
                            <p:nvPr/>
                          </p:nvCxnSpPr>
                          <p:spPr>
                            <a:xfrm flipV="1">
                              <a:off x="0" y="0"/>
                              <a:ext cx="15049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grpSp>
                  <p:grpSp>
                    <p:nvGrpSpPr>
                      <p:cNvPr id="246" name="Group 245">
                        <a:extLst>
                          <a:ext uri="{FF2B5EF4-FFF2-40B4-BE49-F238E27FC236}">
                            <a16:creationId xmlns:a16="http://schemas.microsoft.com/office/drawing/2014/main" id="{EBA6D71A-9663-412A-8A44-01F3E9887B46}"/>
                          </a:ext>
                        </a:extLst>
                      </p:cNvPr>
                      <p:cNvGrpSpPr/>
                      <p:nvPr/>
                    </p:nvGrpSpPr>
                    <p:grpSpPr>
                      <a:xfrm>
                        <a:off x="2436427" y="4937804"/>
                        <a:ext cx="5623705" cy="1698625"/>
                        <a:chOff x="2436427" y="4937804"/>
                        <a:chExt cx="5623705" cy="1698625"/>
                      </a:xfrm>
                    </p:grpSpPr>
                    <p:cxnSp>
                      <p:nvCxnSpPr>
                        <p:cNvPr id="28" name="Straight Arrow Connector 27">
                          <a:extLst>
                            <a:ext uri="{FF2B5EF4-FFF2-40B4-BE49-F238E27FC236}">
                              <a16:creationId xmlns:a16="http://schemas.microsoft.com/office/drawing/2014/main" id="{729251F9-DECB-4610-A148-1F6373F0BFDA}"/>
                            </a:ext>
                          </a:extLst>
                        </p:cNvPr>
                        <p:cNvCxnSpPr>
                          <a:cxnSpLocks/>
                        </p:cNvCxnSpPr>
                        <p:nvPr/>
                      </p:nvCxnSpPr>
                      <p:spPr>
                        <a:xfrm>
                          <a:off x="7325264" y="5702204"/>
                          <a:ext cx="529584"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39D9F464-DF71-48DF-A769-05AA2CB6C0DA}"/>
                            </a:ext>
                          </a:extLst>
                        </p:cNvPr>
                        <p:cNvGrpSpPr/>
                        <p:nvPr/>
                      </p:nvGrpSpPr>
                      <p:grpSpPr>
                        <a:xfrm flipV="1">
                          <a:off x="5522910" y="5856648"/>
                          <a:ext cx="184150" cy="779781"/>
                          <a:chOff x="0" y="-9532"/>
                          <a:chExt cx="184785" cy="781371"/>
                        </a:xfrm>
                      </p:grpSpPr>
                      <p:grpSp>
                        <p:nvGrpSpPr>
                          <p:cNvPr id="116" name="Group 115">
                            <a:extLst>
                              <a:ext uri="{FF2B5EF4-FFF2-40B4-BE49-F238E27FC236}">
                                <a16:creationId xmlns:a16="http://schemas.microsoft.com/office/drawing/2014/main" id="{113EBD0F-82F4-4DB0-A1A3-02DB87B57AF0}"/>
                              </a:ext>
                            </a:extLst>
                          </p:cNvPr>
                          <p:cNvGrpSpPr/>
                          <p:nvPr/>
                        </p:nvGrpSpPr>
                        <p:grpSpPr>
                          <a:xfrm>
                            <a:off x="0" y="-9532"/>
                            <a:ext cx="184785" cy="679450"/>
                            <a:chOff x="0" y="-23065"/>
                            <a:chExt cx="401482" cy="1644099"/>
                          </a:xfrm>
                        </p:grpSpPr>
                        <p:sp>
                          <p:nvSpPr>
                            <p:cNvPr id="118" name="Rectangle: Rounded Corners 117">
                              <a:extLst>
                                <a:ext uri="{FF2B5EF4-FFF2-40B4-BE49-F238E27FC236}">
                                  <a16:creationId xmlns:a16="http://schemas.microsoft.com/office/drawing/2014/main" id="{82878FFD-7288-4E3E-B28D-F80DC4ECB4A4}"/>
                                </a:ext>
                              </a:extLst>
                            </p:cNvPr>
                            <p:cNvSpPr/>
                            <p:nvPr/>
                          </p:nvSpPr>
                          <p:spPr>
                            <a:xfrm>
                              <a:off x="0" y="-23065"/>
                              <a:ext cx="401482" cy="1644099"/>
                            </a:xfrm>
                            <a:prstGeom prst="roundRect">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9" name="Flowchart: Connector 118">
                              <a:extLst>
                                <a:ext uri="{FF2B5EF4-FFF2-40B4-BE49-F238E27FC236}">
                                  <a16:creationId xmlns:a16="http://schemas.microsoft.com/office/drawing/2014/main" id="{66F4DB85-123E-4EB0-8AE5-7E10BF311762}"/>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0" name="Flowchart: Connector 119">
                              <a:extLst>
                                <a:ext uri="{FF2B5EF4-FFF2-40B4-BE49-F238E27FC236}">
                                  <a16:creationId xmlns:a16="http://schemas.microsoft.com/office/drawing/2014/main" id="{8E0EA559-EA95-470F-8943-B004E916D395}"/>
                                </a:ext>
                              </a:extLst>
                            </p:cNvPr>
                            <p:cNvSpPr/>
                            <p:nvPr/>
                          </p:nvSpPr>
                          <p:spPr>
                            <a:xfrm>
                              <a:off x="154593" y="532225"/>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1" name="Flowchart: Connector 120">
                              <a:extLst>
                                <a:ext uri="{FF2B5EF4-FFF2-40B4-BE49-F238E27FC236}">
                                  <a16:creationId xmlns:a16="http://schemas.microsoft.com/office/drawing/2014/main" id="{56DE8D74-7948-4593-8EC6-6DCA360617BF}"/>
                                </a:ext>
                              </a:extLst>
                            </p:cNvPr>
                            <p:cNvSpPr/>
                            <p:nvPr/>
                          </p:nvSpPr>
                          <p:spPr>
                            <a:xfrm>
                              <a:off x="154594" y="785174"/>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2" name="Flowchart: Connector 121">
                              <a:extLst>
                                <a:ext uri="{FF2B5EF4-FFF2-40B4-BE49-F238E27FC236}">
                                  <a16:creationId xmlns:a16="http://schemas.microsoft.com/office/drawing/2014/main" id="{26084523-5679-4CF1-A321-256CB2A7676B}"/>
                                </a:ext>
                              </a:extLst>
                            </p:cNvPr>
                            <p:cNvSpPr/>
                            <p:nvPr/>
                          </p:nvSpPr>
                          <p:spPr>
                            <a:xfrm>
                              <a:off x="154594" y="1035029"/>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3" name="Flowchart: Connector 122">
                              <a:extLst>
                                <a:ext uri="{FF2B5EF4-FFF2-40B4-BE49-F238E27FC236}">
                                  <a16:creationId xmlns:a16="http://schemas.microsoft.com/office/drawing/2014/main" id="{56D6752E-A69F-4C45-B904-47A49EBB784B}"/>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117" name="Straight Connector 116">
                            <a:extLst>
                              <a:ext uri="{FF2B5EF4-FFF2-40B4-BE49-F238E27FC236}">
                                <a16:creationId xmlns:a16="http://schemas.microsoft.com/office/drawing/2014/main" id="{AAC2D038-F021-4092-812B-033242743920}"/>
                              </a:ext>
                            </a:extLst>
                          </p:cNvPr>
                          <p:cNvCxnSpPr/>
                          <p:nvPr/>
                        </p:nvCxnSpPr>
                        <p:spPr>
                          <a:xfrm rot="16200000" flipV="1">
                            <a:off x="40332" y="722671"/>
                            <a:ext cx="9833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96" name="Group 95">
                          <a:extLst>
                            <a:ext uri="{FF2B5EF4-FFF2-40B4-BE49-F238E27FC236}">
                              <a16:creationId xmlns:a16="http://schemas.microsoft.com/office/drawing/2014/main" id="{D6A3842E-2AED-499B-8A33-F1043C94351E}"/>
                            </a:ext>
                          </a:extLst>
                        </p:cNvPr>
                        <p:cNvGrpSpPr/>
                        <p:nvPr/>
                      </p:nvGrpSpPr>
                      <p:grpSpPr>
                        <a:xfrm>
                          <a:off x="7875190" y="5265959"/>
                          <a:ext cx="184942" cy="679600"/>
                          <a:chOff x="0" y="0"/>
                          <a:chExt cx="401482" cy="1644099"/>
                        </a:xfrm>
                      </p:grpSpPr>
                      <p:sp>
                        <p:nvSpPr>
                          <p:cNvPr id="98" name="Rectangle: Rounded Corners 97">
                            <a:extLst>
                              <a:ext uri="{FF2B5EF4-FFF2-40B4-BE49-F238E27FC236}">
                                <a16:creationId xmlns:a16="http://schemas.microsoft.com/office/drawing/2014/main" id="{3EE07028-3449-42A3-932D-0B5E1EB0AA50}"/>
                              </a:ext>
                            </a:extLst>
                          </p:cNvPr>
                          <p:cNvSpPr/>
                          <p:nvPr/>
                        </p:nvSpPr>
                        <p:spPr>
                          <a:xfrm>
                            <a:off x="0" y="0"/>
                            <a:ext cx="401482" cy="1644099"/>
                          </a:xfrm>
                          <a:prstGeom prst="roundRect">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9" name="Flowchart: Connector 98">
                            <a:extLst>
                              <a:ext uri="{FF2B5EF4-FFF2-40B4-BE49-F238E27FC236}">
                                <a16:creationId xmlns:a16="http://schemas.microsoft.com/office/drawing/2014/main" id="{21C1555A-7E56-4E6B-8090-3DDD5E4232D5}"/>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0" name="Flowchart: Connector 99">
                            <a:extLst>
                              <a:ext uri="{FF2B5EF4-FFF2-40B4-BE49-F238E27FC236}">
                                <a16:creationId xmlns:a16="http://schemas.microsoft.com/office/drawing/2014/main" id="{7367F9DA-7146-4EC4-880C-FB68B61FD6C1}"/>
                              </a:ext>
                            </a:extLst>
                          </p:cNvPr>
                          <p:cNvSpPr/>
                          <p:nvPr/>
                        </p:nvSpPr>
                        <p:spPr>
                          <a:xfrm>
                            <a:off x="154593" y="532225"/>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1" name="Flowchart: Connector 100">
                            <a:extLst>
                              <a:ext uri="{FF2B5EF4-FFF2-40B4-BE49-F238E27FC236}">
                                <a16:creationId xmlns:a16="http://schemas.microsoft.com/office/drawing/2014/main" id="{AB4595C2-5999-41D7-B82A-5CBAFA33BAB7}"/>
                              </a:ext>
                            </a:extLst>
                          </p:cNvPr>
                          <p:cNvSpPr/>
                          <p:nvPr/>
                        </p:nvSpPr>
                        <p:spPr>
                          <a:xfrm>
                            <a:off x="154594" y="785174"/>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2" name="Flowchart: Connector 101">
                            <a:extLst>
                              <a:ext uri="{FF2B5EF4-FFF2-40B4-BE49-F238E27FC236}">
                                <a16:creationId xmlns:a16="http://schemas.microsoft.com/office/drawing/2014/main" id="{149C271A-5872-426D-9C8A-DB206FCFBC21}"/>
                              </a:ext>
                            </a:extLst>
                          </p:cNvPr>
                          <p:cNvSpPr/>
                          <p:nvPr/>
                        </p:nvSpPr>
                        <p:spPr>
                          <a:xfrm>
                            <a:off x="154593" y="1030642"/>
                            <a:ext cx="92294" cy="96548"/>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3" name="Flowchart: Connector 102">
                            <a:extLst>
                              <a:ext uri="{FF2B5EF4-FFF2-40B4-BE49-F238E27FC236}">
                                <a16:creationId xmlns:a16="http://schemas.microsoft.com/office/drawing/2014/main" id="{9AC82D0F-9CF2-44E6-9D9C-8D4BA06BA6F8}"/>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35" name="Group 34">
                          <a:extLst>
                            <a:ext uri="{FF2B5EF4-FFF2-40B4-BE49-F238E27FC236}">
                              <a16:creationId xmlns:a16="http://schemas.microsoft.com/office/drawing/2014/main" id="{1EDDE269-C41F-44A9-8EBA-AB82555DB3E5}"/>
                            </a:ext>
                          </a:extLst>
                        </p:cNvPr>
                        <p:cNvGrpSpPr/>
                        <p:nvPr/>
                      </p:nvGrpSpPr>
                      <p:grpSpPr>
                        <a:xfrm flipV="1">
                          <a:off x="4440870" y="4937804"/>
                          <a:ext cx="184150" cy="1439545"/>
                          <a:chOff x="0" y="0"/>
                          <a:chExt cx="184942" cy="1441450"/>
                        </a:xfrm>
                      </p:grpSpPr>
                      <p:grpSp>
                        <p:nvGrpSpPr>
                          <p:cNvPr id="79" name="Group 78">
                            <a:extLst>
                              <a:ext uri="{FF2B5EF4-FFF2-40B4-BE49-F238E27FC236}">
                                <a16:creationId xmlns:a16="http://schemas.microsoft.com/office/drawing/2014/main" id="{5BEA70EA-31F2-4430-A1BE-95555C3C5BAE}"/>
                              </a:ext>
                            </a:extLst>
                          </p:cNvPr>
                          <p:cNvGrpSpPr/>
                          <p:nvPr/>
                        </p:nvGrpSpPr>
                        <p:grpSpPr>
                          <a:xfrm>
                            <a:off x="0" y="0"/>
                            <a:ext cx="184942" cy="679659"/>
                            <a:chOff x="0" y="0"/>
                            <a:chExt cx="401482" cy="1644099"/>
                          </a:xfrm>
                        </p:grpSpPr>
                        <p:sp>
                          <p:nvSpPr>
                            <p:cNvPr id="87" name="Rectangle: Rounded Corners 86">
                              <a:extLst>
                                <a:ext uri="{FF2B5EF4-FFF2-40B4-BE49-F238E27FC236}">
                                  <a16:creationId xmlns:a16="http://schemas.microsoft.com/office/drawing/2014/main" id="{00DA9331-5064-4470-920C-352F2920612E}"/>
                                </a:ext>
                              </a:extLst>
                            </p:cNvPr>
                            <p:cNvSpPr/>
                            <p:nvPr/>
                          </p:nvSpPr>
                          <p:spPr>
                            <a:xfrm>
                              <a:off x="0" y="0"/>
                              <a:ext cx="401482" cy="1644099"/>
                            </a:xfrm>
                            <a:prstGeom prst="roundRect">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8" name="Flowchart: Connector 87">
                              <a:extLst>
                                <a:ext uri="{FF2B5EF4-FFF2-40B4-BE49-F238E27FC236}">
                                  <a16:creationId xmlns:a16="http://schemas.microsoft.com/office/drawing/2014/main" id="{7346D431-C980-4E1C-8384-0579FF992E1D}"/>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9" name="Flowchart: Connector 88">
                              <a:extLst>
                                <a:ext uri="{FF2B5EF4-FFF2-40B4-BE49-F238E27FC236}">
                                  <a16:creationId xmlns:a16="http://schemas.microsoft.com/office/drawing/2014/main" id="{6D77F0E7-E59D-4E5F-9EE5-94121A650EA5}"/>
                                </a:ext>
                              </a:extLst>
                            </p:cNvPr>
                            <p:cNvSpPr/>
                            <p:nvPr/>
                          </p:nvSpPr>
                          <p:spPr>
                            <a:xfrm>
                              <a:off x="154593" y="532225"/>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0" name="Flowchart: Connector 89">
                              <a:extLst>
                                <a:ext uri="{FF2B5EF4-FFF2-40B4-BE49-F238E27FC236}">
                                  <a16:creationId xmlns:a16="http://schemas.microsoft.com/office/drawing/2014/main" id="{87EC6A17-9CBB-422A-9FD7-FC0C762E6B83}"/>
                                </a:ext>
                              </a:extLst>
                            </p:cNvPr>
                            <p:cNvSpPr/>
                            <p:nvPr/>
                          </p:nvSpPr>
                          <p:spPr>
                            <a:xfrm>
                              <a:off x="154594" y="785174"/>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1" name="Flowchart: Connector 90">
                              <a:extLst>
                                <a:ext uri="{FF2B5EF4-FFF2-40B4-BE49-F238E27FC236}">
                                  <a16:creationId xmlns:a16="http://schemas.microsoft.com/office/drawing/2014/main" id="{4E164B64-D3A6-4646-8776-3321FA6719BD}"/>
                                </a:ext>
                              </a:extLst>
                            </p:cNvPr>
                            <p:cNvSpPr/>
                            <p:nvPr/>
                          </p:nvSpPr>
                          <p:spPr>
                            <a:xfrm>
                              <a:off x="154594" y="1035029"/>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2" name="Flowchart: Connector 91">
                              <a:extLst>
                                <a:ext uri="{FF2B5EF4-FFF2-40B4-BE49-F238E27FC236}">
                                  <a16:creationId xmlns:a16="http://schemas.microsoft.com/office/drawing/2014/main" id="{627F8AFE-FC35-41CD-A7A8-B83F099FE746}"/>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80" name="Group 79">
                            <a:extLst>
                              <a:ext uri="{FF2B5EF4-FFF2-40B4-BE49-F238E27FC236}">
                                <a16:creationId xmlns:a16="http://schemas.microsoft.com/office/drawing/2014/main" id="{F173919E-871D-4CB5-9BD8-9F4BF5D5A8AA}"/>
                              </a:ext>
                            </a:extLst>
                          </p:cNvPr>
                          <p:cNvGrpSpPr/>
                          <p:nvPr/>
                        </p:nvGrpSpPr>
                        <p:grpSpPr>
                          <a:xfrm>
                            <a:off x="0" y="762000"/>
                            <a:ext cx="184785" cy="679450"/>
                            <a:chOff x="0" y="0"/>
                            <a:chExt cx="401482" cy="1644099"/>
                          </a:xfrm>
                        </p:grpSpPr>
                        <p:sp>
                          <p:nvSpPr>
                            <p:cNvPr id="81" name="Rectangle: Rounded Corners 80">
                              <a:extLst>
                                <a:ext uri="{FF2B5EF4-FFF2-40B4-BE49-F238E27FC236}">
                                  <a16:creationId xmlns:a16="http://schemas.microsoft.com/office/drawing/2014/main" id="{B425D092-3882-4D4F-95BA-CF113B9AA239}"/>
                                </a:ext>
                              </a:extLst>
                            </p:cNvPr>
                            <p:cNvSpPr/>
                            <p:nvPr/>
                          </p:nvSpPr>
                          <p:spPr>
                            <a:xfrm>
                              <a:off x="0" y="0"/>
                              <a:ext cx="401482" cy="1644099"/>
                            </a:xfrm>
                            <a:prstGeom prst="roundRect">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2" name="Flowchart: Connector 81">
                              <a:extLst>
                                <a:ext uri="{FF2B5EF4-FFF2-40B4-BE49-F238E27FC236}">
                                  <a16:creationId xmlns:a16="http://schemas.microsoft.com/office/drawing/2014/main" id="{4FCB67EF-5878-4C5A-B48B-61F350EDAD38}"/>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3" name="Flowchart: Connector 82">
                              <a:extLst>
                                <a:ext uri="{FF2B5EF4-FFF2-40B4-BE49-F238E27FC236}">
                                  <a16:creationId xmlns:a16="http://schemas.microsoft.com/office/drawing/2014/main" id="{345EED1E-E16F-46C9-88ED-62A0C9DC1324}"/>
                                </a:ext>
                              </a:extLst>
                            </p:cNvPr>
                            <p:cNvSpPr/>
                            <p:nvPr/>
                          </p:nvSpPr>
                          <p:spPr>
                            <a:xfrm>
                              <a:off x="154593" y="532225"/>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4" name="Flowchart: Connector 83">
                              <a:extLst>
                                <a:ext uri="{FF2B5EF4-FFF2-40B4-BE49-F238E27FC236}">
                                  <a16:creationId xmlns:a16="http://schemas.microsoft.com/office/drawing/2014/main" id="{527B80FC-103D-4B4C-A8FE-002D2381A472}"/>
                                </a:ext>
                              </a:extLst>
                            </p:cNvPr>
                            <p:cNvSpPr/>
                            <p:nvPr/>
                          </p:nvSpPr>
                          <p:spPr>
                            <a:xfrm>
                              <a:off x="154594" y="785174"/>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5" name="Flowchart: Connector 84">
                              <a:extLst>
                                <a:ext uri="{FF2B5EF4-FFF2-40B4-BE49-F238E27FC236}">
                                  <a16:creationId xmlns:a16="http://schemas.microsoft.com/office/drawing/2014/main" id="{74D1351C-1FBB-43BF-B816-72263F59D5A7}"/>
                                </a:ext>
                              </a:extLst>
                            </p:cNvPr>
                            <p:cNvSpPr/>
                            <p:nvPr/>
                          </p:nvSpPr>
                          <p:spPr>
                            <a:xfrm>
                              <a:off x="154594" y="1035029"/>
                              <a:ext cx="92294" cy="87771"/>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6" name="Flowchart: Connector 85">
                              <a:extLst>
                                <a:ext uri="{FF2B5EF4-FFF2-40B4-BE49-F238E27FC236}">
                                  <a16:creationId xmlns:a16="http://schemas.microsoft.com/office/drawing/2014/main" id="{C32F2E36-566E-4DAB-8B0C-05B365DF7E4A}"/>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cxnSp>
                      <p:nvCxnSpPr>
                        <p:cNvPr id="190" name="Straight Arrow Connector 189">
                          <a:extLst>
                            <a:ext uri="{FF2B5EF4-FFF2-40B4-BE49-F238E27FC236}">
                              <a16:creationId xmlns:a16="http://schemas.microsoft.com/office/drawing/2014/main" id="{6FC7175F-2CCC-4BF8-96BD-7A3A1BE52330}"/>
                            </a:ext>
                          </a:extLst>
                        </p:cNvPr>
                        <p:cNvCxnSpPr>
                          <a:cxnSpLocks/>
                        </p:cNvCxnSpPr>
                        <p:nvPr/>
                      </p:nvCxnSpPr>
                      <p:spPr>
                        <a:xfrm rot="16200000" flipH="1">
                          <a:off x="5825806" y="5629319"/>
                          <a:ext cx="0" cy="45339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192" name="Group 191">
                          <a:extLst>
                            <a:ext uri="{FF2B5EF4-FFF2-40B4-BE49-F238E27FC236}">
                              <a16:creationId xmlns:a16="http://schemas.microsoft.com/office/drawing/2014/main" id="{AB013A0A-BA15-408F-B6C2-88E44608BB13}"/>
                            </a:ext>
                          </a:extLst>
                        </p:cNvPr>
                        <p:cNvGrpSpPr/>
                        <p:nvPr/>
                      </p:nvGrpSpPr>
                      <p:grpSpPr>
                        <a:xfrm>
                          <a:off x="6152630" y="5501773"/>
                          <a:ext cx="1177424" cy="447675"/>
                          <a:chOff x="35545" y="0"/>
                          <a:chExt cx="870439" cy="448799"/>
                        </a:xfrm>
                      </p:grpSpPr>
                      <p:sp>
                        <p:nvSpPr>
                          <p:cNvPr id="193" name="Rectangle: Rounded Corners 192">
                            <a:extLst>
                              <a:ext uri="{FF2B5EF4-FFF2-40B4-BE49-F238E27FC236}">
                                <a16:creationId xmlns:a16="http://schemas.microsoft.com/office/drawing/2014/main" id="{3EB69F58-62F9-4E44-AA77-619CBDCDCCEB}"/>
                              </a:ext>
                            </a:extLst>
                          </p:cNvPr>
                          <p:cNvSpPr/>
                          <p:nvPr/>
                        </p:nvSpPr>
                        <p:spPr>
                          <a:xfrm>
                            <a:off x="35545" y="0"/>
                            <a:ext cx="870439" cy="448799"/>
                          </a:xfrm>
                          <a:prstGeom prst="round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94" name="TextBox 10">
                                <a:extLst>
                                  <a:ext uri="{FF2B5EF4-FFF2-40B4-BE49-F238E27FC236}">
                                    <a16:creationId xmlns:a16="http://schemas.microsoft.com/office/drawing/2014/main" id="{590D672A-4078-4157-BAE0-17C168F112E3}"/>
                                  </a:ext>
                                </a:extLst>
                              </p:cNvPr>
                              <p:cNvSpPr txBox="1"/>
                              <p:nvPr/>
                            </p:nvSpPr>
                            <p:spPr>
                              <a:xfrm>
                                <a:off x="105976" y="72745"/>
                                <a:ext cx="754794" cy="277937"/>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200" b="0" i="1" smtClean="0">
                                          <a:effectLst/>
                                          <a:latin typeface="Cambria Math" panose="02040503050406030204" pitchFamily="18" charset="0"/>
                                          <a:ea typeface="Times New Roman" panose="02020603050405020304" pitchFamily="18" charset="0"/>
                                        </a:rPr>
                                        <m:t>𝑁𝑒𝑢𝑟𝑎𝑙</m:t>
                                      </m:r>
                                      <m:r>
                                        <a:rPr lang="en-US" sz="1200" b="0" i="1" smtClean="0">
                                          <a:effectLst/>
                                          <a:latin typeface="Cambria Math" panose="02040503050406030204" pitchFamily="18" charset="0"/>
                                          <a:ea typeface="Times New Roman" panose="02020603050405020304" pitchFamily="18" charset="0"/>
                                        </a:rPr>
                                        <m:t> </m:t>
                                      </m:r>
                                      <m:r>
                                        <a:rPr lang="en-US" sz="1200" b="0" i="1" smtClean="0">
                                          <a:effectLst/>
                                          <a:latin typeface="Cambria Math" panose="02040503050406030204" pitchFamily="18" charset="0"/>
                                          <a:ea typeface="Times New Roman" panose="02020603050405020304" pitchFamily="18" charset="0"/>
                                        </a:rPr>
                                        <m:t>𝑁𝑒𝑡</m:t>
                                      </m:r>
                                    </m:oMath>
                                  </m:oMathPara>
                                </a14:m>
                                <a:endParaRPr lang="en-US" sz="1200">
                                  <a:effectLst/>
                                  <a:latin typeface="Times New Roman" panose="02020603050405020304" pitchFamily="18" charset="0"/>
                                  <a:ea typeface="Times New Roman" panose="02020603050405020304" pitchFamily="18" charset="0"/>
                                </a:endParaRPr>
                              </a:p>
                            </p:txBody>
                          </p:sp>
                        </mc:Choice>
                        <mc:Fallback xmlns="">
                          <p:sp>
                            <p:nvSpPr>
                              <p:cNvPr id="194" name="TextBox 10">
                                <a:extLst>
                                  <a:ext uri="{FF2B5EF4-FFF2-40B4-BE49-F238E27FC236}">
                                    <a16:creationId xmlns:a16="http://schemas.microsoft.com/office/drawing/2014/main" id="{590D672A-4078-4157-BAE0-17C168F112E3}"/>
                                  </a:ext>
                                </a:extLst>
                              </p:cNvPr>
                              <p:cNvSpPr txBox="1">
                                <a:spLocks noRot="1" noChangeAspect="1" noMove="1" noResize="1" noEditPoints="1" noAdjustHandles="1" noChangeArrowheads="1" noChangeShapeType="1" noTextEdit="1"/>
                              </p:cNvSpPr>
                              <p:nvPr/>
                            </p:nvSpPr>
                            <p:spPr>
                              <a:xfrm>
                                <a:off x="105976" y="72745"/>
                                <a:ext cx="754794" cy="277937"/>
                              </a:xfrm>
                              <a:prstGeom prst="rect">
                                <a:avLst/>
                              </a:prstGeom>
                              <a:blipFill>
                                <a:blip r:embed="rId20"/>
                                <a:stretch>
                                  <a:fillRect/>
                                </a:stretch>
                              </a:blipFill>
                            </p:spPr>
                            <p:txBody>
                              <a:bodyPr/>
                              <a:lstStyle/>
                              <a:p>
                                <a:r>
                                  <a:rPr lang="en-US">
                                    <a:noFill/>
                                  </a:rPr>
                                  <a:t> </a:t>
                                </a:r>
                              </a:p>
                            </p:txBody>
                          </p:sp>
                        </mc:Fallback>
                      </mc:AlternateContent>
                    </p:grpSp>
                    <p:grpSp>
                      <p:nvGrpSpPr>
                        <p:cNvPr id="210" name="Group 209">
                          <a:extLst>
                            <a:ext uri="{FF2B5EF4-FFF2-40B4-BE49-F238E27FC236}">
                              <a16:creationId xmlns:a16="http://schemas.microsoft.com/office/drawing/2014/main" id="{A2265995-8FC1-4644-B446-1ED649941B58}"/>
                            </a:ext>
                          </a:extLst>
                        </p:cNvPr>
                        <p:cNvGrpSpPr/>
                        <p:nvPr/>
                      </p:nvGrpSpPr>
                      <p:grpSpPr>
                        <a:xfrm>
                          <a:off x="3452374" y="5821041"/>
                          <a:ext cx="979763" cy="511907"/>
                          <a:chOff x="1751031" y="118792"/>
                          <a:chExt cx="980186" cy="511907"/>
                        </a:xfrm>
                      </p:grpSpPr>
                      <p:cxnSp>
                        <p:nvCxnSpPr>
                          <p:cNvPr id="211" name="Straight Arrow Connector 210">
                            <a:extLst>
                              <a:ext uri="{FF2B5EF4-FFF2-40B4-BE49-F238E27FC236}">
                                <a16:creationId xmlns:a16="http://schemas.microsoft.com/office/drawing/2014/main" id="{8B1039BB-5496-4015-AAB5-5683A1D34F4A}"/>
                              </a:ext>
                            </a:extLst>
                          </p:cNvPr>
                          <p:cNvCxnSpPr>
                            <a:cxnSpLocks/>
                          </p:cNvCxnSpPr>
                          <p:nvPr/>
                        </p:nvCxnSpPr>
                        <p:spPr>
                          <a:xfrm>
                            <a:off x="1751031" y="366395"/>
                            <a:ext cx="980186"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212" name="Group 211">
                            <a:extLst>
                              <a:ext uri="{FF2B5EF4-FFF2-40B4-BE49-F238E27FC236}">
                                <a16:creationId xmlns:a16="http://schemas.microsoft.com/office/drawing/2014/main" id="{21F62F41-4739-4253-B3B4-A9810923B692}"/>
                              </a:ext>
                            </a:extLst>
                          </p:cNvPr>
                          <p:cNvGrpSpPr/>
                          <p:nvPr/>
                        </p:nvGrpSpPr>
                        <p:grpSpPr>
                          <a:xfrm>
                            <a:off x="1990829" y="118792"/>
                            <a:ext cx="468017" cy="511907"/>
                            <a:chOff x="116402" y="118960"/>
                            <a:chExt cx="468411" cy="512635"/>
                          </a:xfrm>
                        </p:grpSpPr>
                        <p:sp>
                          <p:nvSpPr>
                            <p:cNvPr id="213" name="Trapezoid 212">
                              <a:extLst>
                                <a:ext uri="{FF2B5EF4-FFF2-40B4-BE49-F238E27FC236}">
                                  <a16:creationId xmlns:a16="http://schemas.microsoft.com/office/drawing/2014/main" id="{BFDCF4FE-C790-45BC-B5AA-127FFCD2D177}"/>
                                </a:ext>
                              </a:extLst>
                            </p:cNvPr>
                            <p:cNvSpPr/>
                            <p:nvPr/>
                          </p:nvSpPr>
                          <p:spPr>
                            <a:xfrm rot="16200000">
                              <a:off x="95245" y="196640"/>
                              <a:ext cx="512635" cy="357276"/>
                            </a:xfrm>
                            <a:prstGeom prst="trapezoid">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214" name="TextBox 10">
                                  <a:extLst>
                                    <a:ext uri="{FF2B5EF4-FFF2-40B4-BE49-F238E27FC236}">
                                      <a16:creationId xmlns:a16="http://schemas.microsoft.com/office/drawing/2014/main" id="{3F35E5CE-0381-432B-82BA-05D2A5C3CDFA}"/>
                                    </a:ext>
                                  </a:extLst>
                                </p:cNvPr>
                                <p:cNvSpPr txBox="1"/>
                                <p:nvPr/>
                              </p:nvSpPr>
                              <p:spPr>
                                <a:xfrm>
                                  <a:off x="116402" y="198468"/>
                                  <a:ext cx="468411" cy="359410"/>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600" i="1" kern="1200">
                                            <a:solidFill>
                                              <a:srgbClr val="000000"/>
                                            </a:solidFill>
                                            <a:effectLst/>
                                            <a:latin typeface="Cambria Math" panose="02040503050406030204" pitchFamily="18" charset="0"/>
                                            <a:ea typeface="Times New Roman" panose="02020603050405020304" pitchFamily="18" charset="0"/>
                                          </a:rPr>
                                          <m:t>𝐺</m:t>
                                        </m:r>
                                      </m:oMath>
                                    </m:oMathPara>
                                  </a14:m>
                                  <a:endParaRPr lang="en-US" sz="1200">
                                    <a:effectLst/>
                                    <a:latin typeface="Times New Roman" panose="02020603050405020304" pitchFamily="18" charset="0"/>
                                    <a:ea typeface="Times New Roman" panose="02020603050405020304" pitchFamily="18" charset="0"/>
                                  </a:endParaRPr>
                                </a:p>
                              </p:txBody>
                            </p:sp>
                          </mc:Choice>
                          <mc:Fallback xmlns="">
                            <p:sp>
                              <p:nvSpPr>
                                <p:cNvPr id="214" name="TextBox 10">
                                  <a:extLst>
                                    <a:ext uri="{FF2B5EF4-FFF2-40B4-BE49-F238E27FC236}">
                                      <a16:creationId xmlns:a16="http://schemas.microsoft.com/office/drawing/2014/main" id="{3F35E5CE-0381-432B-82BA-05D2A5C3CDFA}"/>
                                    </a:ext>
                                  </a:extLst>
                                </p:cNvPr>
                                <p:cNvSpPr txBox="1">
                                  <a:spLocks noRot="1" noChangeAspect="1" noMove="1" noResize="1" noEditPoints="1" noAdjustHandles="1" noChangeArrowheads="1" noChangeShapeType="1" noTextEdit="1"/>
                                </p:cNvSpPr>
                                <p:nvPr/>
                              </p:nvSpPr>
                              <p:spPr>
                                <a:xfrm>
                                  <a:off x="116402" y="198468"/>
                                  <a:ext cx="468411" cy="359410"/>
                                </a:xfrm>
                                <a:prstGeom prst="rect">
                                  <a:avLst/>
                                </a:prstGeom>
                                <a:blipFill>
                                  <a:blip r:embed="rId21"/>
                                  <a:stretch>
                                    <a:fillRect/>
                                  </a:stretch>
                                </a:blipFill>
                              </p:spPr>
                              <p:txBody>
                                <a:bodyPr/>
                                <a:lstStyle/>
                                <a:p>
                                  <a:r>
                                    <a:rPr lang="en-US">
                                      <a:noFill/>
                                    </a:rPr>
                                    <a:t> </a:t>
                                  </a:r>
                                </a:p>
                              </p:txBody>
                            </p:sp>
                          </mc:Fallback>
                        </mc:AlternateContent>
                      </p:grpSp>
                    </p:grpSp>
                    <p:pic>
                      <p:nvPicPr>
                        <p:cNvPr id="230" name="Picture 4" descr="http://icons.iconarchive.com/icons/designbolts/free-male-avatars/icons-390.jpg">
                          <a:extLst>
                            <a:ext uri="{FF2B5EF4-FFF2-40B4-BE49-F238E27FC236}">
                              <a16:creationId xmlns:a16="http://schemas.microsoft.com/office/drawing/2014/main" id="{17F09FBE-328F-4679-B575-477A1894F764}"/>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67757" t="50092" r="1872" b="4266"/>
                        <a:stretch/>
                      </p:blipFill>
                      <p:spPr bwMode="auto">
                        <a:xfrm>
                          <a:off x="2436427" y="5600525"/>
                          <a:ext cx="497923" cy="498859"/>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33" name="Flowchart: Connector 32">
                      <a:extLst>
                        <a:ext uri="{FF2B5EF4-FFF2-40B4-BE49-F238E27FC236}">
                          <a16:creationId xmlns:a16="http://schemas.microsoft.com/office/drawing/2014/main" id="{376F711D-AC2C-4F30-AC4F-6F604B8DFB07}"/>
                        </a:ext>
                      </a:extLst>
                    </p:cNvPr>
                    <p:cNvSpPr/>
                    <p:nvPr/>
                  </p:nvSpPr>
                  <p:spPr>
                    <a:xfrm>
                      <a:off x="8643540" y="5247544"/>
                      <a:ext cx="46355" cy="43815"/>
                    </a:xfrm>
                    <a:prstGeom prst="flowChartConnector">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pic>
              <p:nvPicPr>
                <p:cNvPr id="205" name="Picture 14" descr="Image result for right symbol">
                  <a:extLst>
                    <a:ext uri="{FF2B5EF4-FFF2-40B4-BE49-F238E27FC236}">
                      <a16:creationId xmlns:a16="http://schemas.microsoft.com/office/drawing/2014/main" id="{C9F8D061-51C8-48FB-8A03-54A3CC69AA57}"/>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50817" t="31065" r="8739" b="26851"/>
                <a:stretch/>
              </p:blipFill>
              <p:spPr bwMode="auto">
                <a:xfrm>
                  <a:off x="2100257" y="5777930"/>
                  <a:ext cx="234950" cy="244474"/>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206" name="Straight Arrow Connector 205">
                <a:extLst>
                  <a:ext uri="{FF2B5EF4-FFF2-40B4-BE49-F238E27FC236}">
                    <a16:creationId xmlns:a16="http://schemas.microsoft.com/office/drawing/2014/main" id="{A594EC02-D0CD-444A-8CA0-290DAE753A70}"/>
                  </a:ext>
                </a:extLst>
              </p:cNvPr>
              <p:cNvCxnSpPr>
                <a:cxnSpLocks/>
              </p:cNvCxnSpPr>
              <p:nvPr/>
            </p:nvCxnSpPr>
            <p:spPr>
              <a:xfrm>
                <a:off x="4765985" y="5627018"/>
                <a:ext cx="1293208"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19" name="TextBox 10">
                  <a:extLst>
                    <a:ext uri="{FF2B5EF4-FFF2-40B4-BE49-F238E27FC236}">
                      <a16:creationId xmlns:a16="http://schemas.microsoft.com/office/drawing/2014/main" id="{3820AD8F-2178-4004-A77B-8823B24C9942}"/>
                    </a:ext>
                  </a:extLst>
                </p:cNvPr>
                <p:cNvSpPr txBox="1"/>
                <p:nvPr/>
              </p:nvSpPr>
              <p:spPr>
                <a:xfrm>
                  <a:off x="729121" y="5421532"/>
                  <a:ext cx="678905" cy="307777"/>
                </a:xfrm>
                <a:prstGeom prst="rect">
                  <a:avLst/>
                </a:prstGeom>
                <a:noFill/>
              </p:spPr>
              <p:txBody>
                <a:bodyPr wrap="square" rtlCol="0">
                  <a:spAutoFit/>
                </a:bodyPr>
                <a:lstStyle/>
                <a:p>
                  <a:pPr algn="ctr"/>
                  <a:r>
                    <a:rPr lang="en-US" sz="1400" dirty="0">
                      <a:solidFill>
                        <a:schemeClr val="tx1"/>
                      </a:solidFill>
                    </a:rPr>
                    <a:t>user </a:t>
                  </a:r>
                  <a14:m>
                    <m:oMath xmlns:m="http://schemas.openxmlformats.org/officeDocument/2006/math">
                      <m:r>
                        <a:rPr lang="en-US" sz="1400" b="0" i="1" dirty="0" smtClean="0">
                          <a:solidFill>
                            <a:schemeClr val="tx1"/>
                          </a:solidFill>
                          <a:latin typeface="Cambria Math" panose="02040503050406030204" pitchFamily="18" charset="0"/>
                        </a:rPr>
                        <m:t>𝑣</m:t>
                      </m:r>
                    </m:oMath>
                  </a14:m>
                  <a:endParaRPr lang="en-US" sz="1400" dirty="0">
                    <a:solidFill>
                      <a:schemeClr val="tx1"/>
                    </a:solidFill>
                  </a:endParaRPr>
                </a:p>
              </p:txBody>
            </p:sp>
          </mc:Choice>
          <mc:Fallback xmlns="">
            <p:sp>
              <p:nvSpPr>
                <p:cNvPr id="219" name="TextBox 10">
                  <a:extLst>
                    <a:ext uri="{FF2B5EF4-FFF2-40B4-BE49-F238E27FC236}">
                      <a16:creationId xmlns:a16="http://schemas.microsoft.com/office/drawing/2014/main" id="{3820AD8F-2178-4004-A77B-8823B24C9942}"/>
                    </a:ext>
                  </a:extLst>
                </p:cNvPr>
                <p:cNvSpPr txBox="1">
                  <a:spLocks noRot="1" noChangeAspect="1" noMove="1" noResize="1" noEditPoints="1" noAdjustHandles="1" noChangeArrowheads="1" noChangeShapeType="1" noTextEdit="1"/>
                </p:cNvSpPr>
                <p:nvPr/>
              </p:nvSpPr>
              <p:spPr>
                <a:xfrm>
                  <a:off x="729121" y="5421532"/>
                  <a:ext cx="678905" cy="307777"/>
                </a:xfrm>
                <a:prstGeom prst="rect">
                  <a:avLst/>
                </a:prstGeom>
                <a:blipFill>
                  <a:blip r:embed="rId26"/>
                  <a:stretch>
                    <a:fillRect t="-1961" b="-19608"/>
                  </a:stretch>
                </a:blipFill>
              </p:spPr>
              <p:txBody>
                <a:bodyPr/>
                <a:lstStyle/>
                <a:p>
                  <a:r>
                    <a:rPr lang="en-SG">
                      <a:noFill/>
                    </a:rPr>
                    <a:t> </a:t>
                  </a:r>
                </a:p>
              </p:txBody>
            </p:sp>
          </mc:Fallback>
        </mc:AlternateContent>
      </p:grpSp>
    </p:spTree>
    <p:extLst>
      <p:ext uri="{BB962C8B-B14F-4D97-AF65-F5344CB8AC3E}">
        <p14:creationId xmlns:p14="http://schemas.microsoft.com/office/powerpoint/2010/main" val="53990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6"/>
                                        </p:tgtEl>
                                        <p:attrNameLst>
                                          <p:attrName>style.visibility</p:attrName>
                                        </p:attrNameLst>
                                      </p:cBhvr>
                                      <p:to>
                                        <p:strVal val="visible"/>
                                      </p:to>
                                    </p:set>
                                    <p:animEffect transition="in" filter="wipe(left)">
                                      <p:cBhvr>
                                        <p:cTn id="7" dur="500"/>
                                        <p:tgtEl>
                                          <p:spTgt spid="2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2"/>
                                        </p:tgtEl>
                                        <p:attrNameLst>
                                          <p:attrName>style.visibility</p:attrName>
                                        </p:attrNameLst>
                                      </p:cBhvr>
                                      <p:to>
                                        <p:strVal val="visible"/>
                                      </p:to>
                                    </p:set>
                                    <p:animEffect transition="in" filter="wipe(down)">
                                      <p:cBhvr>
                                        <p:cTn id="12" dur="500"/>
                                        <p:tgtEl>
                                          <p:spTgt spid="202"/>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203"/>
                                        </p:tgtEl>
                                        <p:attrNameLst>
                                          <p:attrName>style.visibility</p:attrName>
                                        </p:attrNameLst>
                                      </p:cBhvr>
                                      <p:to>
                                        <p:strVal val="visible"/>
                                      </p:to>
                                    </p:set>
                                    <p:animEffect transition="in" filter="wipe(up)">
                                      <p:cBhvr>
                                        <p:cTn id="16" dur="500"/>
                                        <p:tgtEl>
                                          <p:spTgt spid="203"/>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41"/>
                                        </p:tgtEl>
                                        <p:attrNameLst>
                                          <p:attrName>style.visibility</p:attrName>
                                        </p:attrNameLst>
                                      </p:cBhvr>
                                      <p:to>
                                        <p:strVal val="visible"/>
                                      </p:to>
                                    </p:set>
                                    <p:animEffect transition="in" filter="wipe(left)">
                                      <p:cBhvr>
                                        <p:cTn id="25" dur="500"/>
                                        <p:tgtEl>
                                          <p:spTgt spid="241"/>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242"/>
                                        </p:tgtEl>
                                        <p:attrNameLst>
                                          <p:attrName>style.visibility</p:attrName>
                                        </p:attrNameLst>
                                      </p:cBhvr>
                                      <p:to>
                                        <p:strVal val="visible"/>
                                      </p:to>
                                    </p:set>
                                    <p:animEffect transition="in" filter="wipe(left)">
                                      <p:cBhvr>
                                        <p:cTn id="29" dur="500"/>
                                        <p:tgtEl>
                                          <p:spTgt spid="24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253"/>
                                        </p:tgtEl>
                                        <p:attrNameLst>
                                          <p:attrName>style.visibility</p:attrName>
                                        </p:attrNameLst>
                                      </p:cBhvr>
                                      <p:to>
                                        <p:strVal val="visible"/>
                                      </p:to>
                                    </p:set>
                                    <p:animEffect transition="in" filter="wipe(left)">
                                      <p:cBhvr>
                                        <p:cTn id="38" dur="500"/>
                                        <p:tgtEl>
                                          <p:spTgt spid="253"/>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48"/>
                                        </p:tgtEl>
                                        <p:attrNameLst>
                                          <p:attrName>style.visibility</p:attrName>
                                        </p:attrNameLst>
                                      </p:cBhvr>
                                      <p:to>
                                        <p:strVal val="visible"/>
                                      </p:to>
                                    </p:set>
                                    <p:animEffect transition="in" filter="wipe(left)">
                                      <p:cBhvr>
                                        <p:cTn id="47" dur="500"/>
                                        <p:tgtEl>
                                          <p:spTgt spid="248"/>
                                        </p:tgtEl>
                                      </p:cBhvr>
                                    </p:animEffect>
                                  </p:childTnLst>
                                </p:cTn>
                              </p:par>
                            </p:childTnLst>
                          </p:cTn>
                        </p:par>
                        <p:par>
                          <p:cTn id="48" fill="hold">
                            <p:stCondLst>
                              <p:cond delay="500"/>
                            </p:stCondLst>
                            <p:childTnLst>
                              <p:par>
                                <p:cTn id="49" presetID="1" presetClass="entr" presetSubtype="0" fill="hold" nodeType="afterEffect">
                                  <p:stCondLst>
                                    <p:cond delay="0"/>
                                  </p:stCondLst>
                                  <p:childTnLst>
                                    <p:set>
                                      <p:cBhvr>
                                        <p:cTn id="50" dur="1" fill="hold">
                                          <p:stCondLst>
                                            <p:cond delay="0"/>
                                          </p:stCondLst>
                                        </p:cTn>
                                        <p:tgtEl>
                                          <p:spTgt spid="2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 grpId="0" animBg="1"/>
      <p:bldP spid="20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1343D-A460-42DC-8327-77D96A69F415}"/>
              </a:ext>
            </a:extLst>
          </p:cNvPr>
          <p:cNvSpPr>
            <a:spLocks noGrp="1"/>
          </p:cNvSpPr>
          <p:nvPr>
            <p:ph type="title"/>
          </p:nvPr>
        </p:nvSpPr>
        <p:spPr/>
        <p:txBody>
          <a:bodyPr/>
          <a:lstStyle/>
          <a:p>
            <a:r>
              <a:rPr lang="en-US" dirty="0"/>
              <a:t>Multi-Task Learning approach</a:t>
            </a:r>
          </a:p>
        </p:txBody>
      </p:sp>
      <p:sp>
        <p:nvSpPr>
          <p:cNvPr id="3" name="Content Placeholder 2">
            <a:extLst>
              <a:ext uri="{FF2B5EF4-FFF2-40B4-BE49-F238E27FC236}">
                <a16:creationId xmlns:a16="http://schemas.microsoft.com/office/drawing/2014/main" id="{20EC427B-6FE5-4C93-A367-649863848F23}"/>
              </a:ext>
            </a:extLst>
          </p:cNvPr>
          <p:cNvSpPr>
            <a:spLocks noGrp="1"/>
          </p:cNvSpPr>
          <p:nvPr>
            <p:ph idx="1"/>
          </p:nvPr>
        </p:nvSpPr>
        <p:spPr>
          <a:xfrm>
            <a:off x="838199" y="1015999"/>
            <a:ext cx="11122891" cy="5485491"/>
          </a:xfrm>
        </p:spPr>
        <p:txBody>
          <a:bodyPr>
            <a:normAutofit lnSpcReduction="10000"/>
          </a:bodyPr>
          <a:lstStyle/>
          <a:p>
            <a:r>
              <a:rPr lang="en-US" dirty="0"/>
              <a:t>Both </a:t>
            </a:r>
            <a:r>
              <a:rPr lang="en-US" dirty="0">
                <a:solidFill>
                  <a:srgbClr val="0070C0"/>
                </a:solidFill>
              </a:rPr>
              <a:t>Generation</a:t>
            </a:r>
            <a:r>
              <a:rPr lang="en-US" dirty="0"/>
              <a:t> and </a:t>
            </a:r>
            <a:r>
              <a:rPr lang="en-US" dirty="0">
                <a:solidFill>
                  <a:srgbClr val="0070C0"/>
                </a:solidFill>
              </a:rPr>
              <a:t>Recommender</a:t>
            </a:r>
            <a:r>
              <a:rPr lang="en-US" dirty="0"/>
              <a:t> tasks depend on each other</a:t>
            </a:r>
          </a:p>
          <a:p>
            <a:pPr lvl="1"/>
            <a:endParaRPr lang="en-US" dirty="0"/>
          </a:p>
          <a:p>
            <a:pPr lvl="1"/>
            <a:r>
              <a:rPr lang="en-US" dirty="0"/>
              <a:t>Generated user preferences are used for recommendations</a:t>
            </a:r>
          </a:p>
          <a:p>
            <a:pPr lvl="1"/>
            <a:endParaRPr lang="en-US" dirty="0"/>
          </a:p>
          <a:p>
            <a:pPr lvl="1"/>
            <a:r>
              <a:rPr lang="en-US" dirty="0"/>
              <a:t>Recommendation errors are used to learn the Generator </a:t>
            </a:r>
          </a:p>
          <a:p>
            <a:endParaRPr lang="en-US" dirty="0"/>
          </a:p>
          <a:p>
            <a:endParaRPr lang="en-US" dirty="0"/>
          </a:p>
          <a:p>
            <a:endParaRPr lang="en-US" dirty="0"/>
          </a:p>
          <a:p>
            <a:endParaRPr lang="en-US" dirty="0"/>
          </a:p>
          <a:p>
            <a:endParaRPr lang="en-US" dirty="0"/>
          </a:p>
          <a:p>
            <a:endParaRPr lang="en-US" dirty="0"/>
          </a:p>
          <a:p>
            <a:r>
              <a:rPr lang="en-US" sz="2400" dirty="0"/>
              <a:t>Both tasks are learned as an </a:t>
            </a:r>
            <a:r>
              <a:rPr lang="en-US" sz="2400" b="1" dirty="0"/>
              <a:t>end-to-end process</a:t>
            </a:r>
            <a:r>
              <a:rPr lang="en-US" sz="2400" dirty="0"/>
              <a:t> in a </a:t>
            </a:r>
            <a:r>
              <a:rPr lang="en-US" sz="2400" b="1" dirty="0"/>
              <a:t>multi-task learning environment</a:t>
            </a:r>
          </a:p>
          <a:p>
            <a:pPr lvl="1"/>
            <a:endParaRPr lang="en-US" dirty="0"/>
          </a:p>
          <a:p>
            <a:pPr lvl="1"/>
            <a:endParaRPr lang="en-US" dirty="0"/>
          </a:p>
          <a:p>
            <a:pPr lvl="1"/>
            <a:endParaRPr lang="en-US" dirty="0"/>
          </a:p>
        </p:txBody>
      </p:sp>
      <p:sp>
        <p:nvSpPr>
          <p:cNvPr id="7" name="Slide Number Placeholder 6">
            <a:extLst>
              <a:ext uri="{FF2B5EF4-FFF2-40B4-BE49-F238E27FC236}">
                <a16:creationId xmlns:a16="http://schemas.microsoft.com/office/drawing/2014/main" id="{3EFE25A2-0E69-4B72-AD13-94BB4DDB0540}"/>
              </a:ext>
            </a:extLst>
          </p:cNvPr>
          <p:cNvSpPr>
            <a:spLocks noGrp="1"/>
          </p:cNvSpPr>
          <p:nvPr>
            <p:ph type="sldNum" sz="quarter" idx="12"/>
          </p:nvPr>
        </p:nvSpPr>
        <p:spPr/>
        <p:txBody>
          <a:bodyPr/>
          <a:lstStyle/>
          <a:p>
            <a:fld id="{B1E47185-3E2A-46B7-BFBE-75BAE8CB2AB3}" type="slidenum">
              <a:rPr lang="en-US" smtClean="0"/>
              <a:t>33</a:t>
            </a:fld>
            <a:endParaRPr lang="en-US" dirty="0"/>
          </a:p>
        </p:txBody>
      </p:sp>
      <p:grpSp>
        <p:nvGrpSpPr>
          <p:cNvPr id="9" name="Group 8">
            <a:extLst>
              <a:ext uri="{FF2B5EF4-FFF2-40B4-BE49-F238E27FC236}">
                <a16:creationId xmlns:a16="http://schemas.microsoft.com/office/drawing/2014/main" id="{67672DEB-F302-4195-A9D7-D0EF1EC1A808}"/>
              </a:ext>
            </a:extLst>
          </p:cNvPr>
          <p:cNvGrpSpPr/>
          <p:nvPr/>
        </p:nvGrpSpPr>
        <p:grpSpPr>
          <a:xfrm>
            <a:off x="2675992" y="3246119"/>
            <a:ext cx="6789897" cy="2096327"/>
            <a:chOff x="2675992" y="3474718"/>
            <a:chExt cx="6789897" cy="2096327"/>
          </a:xfrm>
        </p:grpSpPr>
        <p:pic>
          <p:nvPicPr>
            <p:cNvPr id="1036" name="Picture 12" descr="Image result for round back and forth arrows">
              <a:extLst>
                <a:ext uri="{FF2B5EF4-FFF2-40B4-BE49-F238E27FC236}">
                  <a16:creationId xmlns:a16="http://schemas.microsoft.com/office/drawing/2014/main" id="{F3239268-094F-45B4-BA97-4E6F7F57C21B}"/>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t="14178" b="14256"/>
            <a:stretch/>
          </p:blipFill>
          <p:spPr bwMode="auto">
            <a:xfrm>
              <a:off x="5701162" y="4077022"/>
              <a:ext cx="623419" cy="449792"/>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46157D0C-B994-454A-A222-98A648A1A56A}"/>
                </a:ext>
              </a:extLst>
            </p:cNvPr>
            <p:cNvGrpSpPr/>
            <p:nvPr/>
          </p:nvGrpSpPr>
          <p:grpSpPr>
            <a:xfrm>
              <a:off x="2675992" y="3474718"/>
              <a:ext cx="2164955" cy="2096327"/>
              <a:chOff x="2512705" y="3474718"/>
              <a:chExt cx="2164955" cy="2096327"/>
            </a:xfrm>
          </p:grpSpPr>
          <p:grpSp>
            <p:nvGrpSpPr>
              <p:cNvPr id="13" name="Group 12">
                <a:extLst>
                  <a:ext uri="{FF2B5EF4-FFF2-40B4-BE49-F238E27FC236}">
                    <a16:creationId xmlns:a16="http://schemas.microsoft.com/office/drawing/2014/main" id="{21C891E4-1A8F-4372-AEC2-80E410032F4A}"/>
                  </a:ext>
                </a:extLst>
              </p:cNvPr>
              <p:cNvGrpSpPr/>
              <p:nvPr/>
            </p:nvGrpSpPr>
            <p:grpSpPr>
              <a:xfrm>
                <a:off x="2853701" y="5201690"/>
                <a:ext cx="1482961" cy="369355"/>
                <a:chOff x="10109106" y="2158639"/>
                <a:chExt cx="1671966" cy="434109"/>
              </a:xfrm>
            </p:grpSpPr>
            <p:sp>
              <p:nvSpPr>
                <p:cNvPr id="11" name="Rectangle: Rounded Corners 10">
                  <a:extLst>
                    <a:ext uri="{FF2B5EF4-FFF2-40B4-BE49-F238E27FC236}">
                      <a16:creationId xmlns:a16="http://schemas.microsoft.com/office/drawing/2014/main" id="{1661B2DB-0FD1-4521-A855-5266D40290BA}"/>
                    </a:ext>
                  </a:extLst>
                </p:cNvPr>
                <p:cNvSpPr/>
                <p:nvPr/>
              </p:nvSpPr>
              <p:spPr>
                <a:xfrm>
                  <a:off x="10109106" y="2158639"/>
                  <a:ext cx="1671966" cy="434109"/>
                </a:xfrm>
                <a:prstGeom prst="round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TextBox 9">
                  <a:extLst>
                    <a:ext uri="{FF2B5EF4-FFF2-40B4-BE49-F238E27FC236}">
                      <a16:creationId xmlns:a16="http://schemas.microsoft.com/office/drawing/2014/main" id="{EEBD543B-8423-49F7-908B-137D2E5212E5}"/>
                    </a:ext>
                  </a:extLst>
                </p:cNvPr>
                <p:cNvSpPr txBox="1"/>
                <p:nvPr/>
              </p:nvSpPr>
              <p:spPr>
                <a:xfrm>
                  <a:off x="10333932" y="2171280"/>
                  <a:ext cx="1265766" cy="328849"/>
                </a:xfrm>
                <a:prstGeom prst="rect">
                  <a:avLst/>
                </a:prstGeom>
                <a:noFill/>
              </p:spPr>
              <p:txBody>
                <a:bodyPr wrap="none" rtlCol="0">
                  <a:spAutoFit/>
                </a:bodyPr>
                <a:lstStyle/>
                <a:p>
                  <a:pPr algn="ctr"/>
                  <a:r>
                    <a:rPr lang="en-US" sz="1600" dirty="0">
                      <a:solidFill>
                        <a:schemeClr val="accent1">
                          <a:lumMod val="75000"/>
                        </a:schemeClr>
                      </a:solidFill>
                      <a:latin typeface="Lemon" panose="02000000000000000000" pitchFamily="2" charset="0"/>
                    </a:rPr>
                    <a:t>Generation</a:t>
                  </a:r>
                </a:p>
              </p:txBody>
            </p:sp>
          </p:grpSp>
          <p:pic>
            <p:nvPicPr>
              <p:cNvPr id="16" name="Picture 15">
                <a:extLst>
                  <a:ext uri="{FF2B5EF4-FFF2-40B4-BE49-F238E27FC236}">
                    <a16:creationId xmlns:a16="http://schemas.microsoft.com/office/drawing/2014/main" id="{509915F8-A177-4214-8F6B-0B90A9F20757}"/>
                  </a:ext>
                </a:extLst>
              </p:cNvPr>
              <p:cNvPicPr>
                <a:picLocks noChangeAspect="1"/>
              </p:cNvPicPr>
              <p:nvPr/>
            </p:nvPicPr>
            <p:blipFill>
              <a:blip r:embed="rId4"/>
              <a:stretch>
                <a:fillRect/>
              </a:stretch>
            </p:blipFill>
            <p:spPr>
              <a:xfrm>
                <a:off x="2512705" y="3474718"/>
                <a:ext cx="2164955" cy="1654400"/>
              </a:xfrm>
              <a:prstGeom prst="rect">
                <a:avLst/>
              </a:prstGeom>
              <a:ln>
                <a:solidFill>
                  <a:schemeClr val="tx1"/>
                </a:solidFill>
              </a:ln>
            </p:spPr>
          </p:pic>
        </p:grpSp>
        <p:grpSp>
          <p:nvGrpSpPr>
            <p:cNvPr id="8" name="Group 7">
              <a:extLst>
                <a:ext uri="{FF2B5EF4-FFF2-40B4-BE49-F238E27FC236}">
                  <a16:creationId xmlns:a16="http://schemas.microsoft.com/office/drawing/2014/main" id="{5F784380-C8FB-4F94-876E-79B94942DEF6}"/>
                </a:ext>
              </a:extLst>
            </p:cNvPr>
            <p:cNvGrpSpPr/>
            <p:nvPr/>
          </p:nvGrpSpPr>
          <p:grpSpPr>
            <a:xfrm>
              <a:off x="7080628" y="3582296"/>
              <a:ext cx="2385261" cy="1890411"/>
              <a:chOff x="7548712" y="3582296"/>
              <a:chExt cx="2385261" cy="1890411"/>
            </a:xfrm>
          </p:grpSpPr>
          <p:grpSp>
            <p:nvGrpSpPr>
              <p:cNvPr id="14" name="Group 13">
                <a:extLst>
                  <a:ext uri="{FF2B5EF4-FFF2-40B4-BE49-F238E27FC236}">
                    <a16:creationId xmlns:a16="http://schemas.microsoft.com/office/drawing/2014/main" id="{0035462E-9C03-4E82-873D-A1EC93D17364}"/>
                  </a:ext>
                </a:extLst>
              </p:cNvPr>
              <p:cNvGrpSpPr/>
              <p:nvPr/>
            </p:nvGrpSpPr>
            <p:grpSpPr>
              <a:xfrm>
                <a:off x="7855340" y="5103352"/>
                <a:ext cx="1884218" cy="369355"/>
                <a:chOff x="9882907" y="3211945"/>
                <a:chExt cx="2124364" cy="434109"/>
              </a:xfrm>
            </p:grpSpPr>
            <p:sp>
              <p:nvSpPr>
                <p:cNvPr id="5" name="Rectangle: Rounded Corners 4">
                  <a:extLst>
                    <a:ext uri="{FF2B5EF4-FFF2-40B4-BE49-F238E27FC236}">
                      <a16:creationId xmlns:a16="http://schemas.microsoft.com/office/drawing/2014/main" id="{3B2D2EBD-8F4B-4BC4-A3F1-2C4C43BF98E2}"/>
                    </a:ext>
                  </a:extLst>
                </p:cNvPr>
                <p:cNvSpPr/>
                <p:nvPr/>
              </p:nvSpPr>
              <p:spPr>
                <a:xfrm>
                  <a:off x="9882908" y="3211945"/>
                  <a:ext cx="2124363" cy="434109"/>
                </a:xfrm>
                <a:prstGeom prst="round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C81AAC17-25DF-47FA-A055-96F1CCB73CA1}"/>
                    </a:ext>
                  </a:extLst>
                </p:cNvPr>
                <p:cNvSpPr txBox="1"/>
                <p:nvPr/>
              </p:nvSpPr>
              <p:spPr>
                <a:xfrm>
                  <a:off x="9882907" y="3247899"/>
                  <a:ext cx="2124363" cy="397908"/>
                </a:xfrm>
                <a:prstGeom prst="rect">
                  <a:avLst/>
                </a:prstGeom>
                <a:noFill/>
              </p:spPr>
              <p:txBody>
                <a:bodyPr wrap="square" rtlCol="0">
                  <a:spAutoFit/>
                </a:bodyPr>
                <a:lstStyle/>
                <a:p>
                  <a:pPr algn="ctr"/>
                  <a:r>
                    <a:rPr lang="en-US" sz="1600" dirty="0">
                      <a:solidFill>
                        <a:srgbClr val="0070C0"/>
                      </a:solidFill>
                      <a:latin typeface="Lemon" panose="02000000000000000000" pitchFamily="2" charset="0"/>
                    </a:rPr>
                    <a:t>Recommendation</a:t>
                  </a:r>
                </a:p>
              </p:txBody>
            </p:sp>
          </p:grpSp>
          <p:pic>
            <p:nvPicPr>
              <p:cNvPr id="17" name="Picture 16">
                <a:extLst>
                  <a:ext uri="{FF2B5EF4-FFF2-40B4-BE49-F238E27FC236}">
                    <a16:creationId xmlns:a16="http://schemas.microsoft.com/office/drawing/2014/main" id="{7B457D1F-2A11-46D0-8805-FF195DF0E4F3}"/>
                  </a:ext>
                </a:extLst>
              </p:cNvPr>
              <p:cNvPicPr>
                <a:picLocks noChangeAspect="1"/>
              </p:cNvPicPr>
              <p:nvPr/>
            </p:nvPicPr>
            <p:blipFill>
              <a:blip r:embed="rId5"/>
              <a:stretch>
                <a:fillRect/>
              </a:stretch>
            </p:blipFill>
            <p:spPr>
              <a:xfrm>
                <a:off x="7548712" y="3582296"/>
                <a:ext cx="2385261" cy="1417471"/>
              </a:xfrm>
              <a:prstGeom prst="rect">
                <a:avLst/>
              </a:prstGeom>
              <a:ln>
                <a:solidFill>
                  <a:schemeClr val="tx1"/>
                </a:solidFill>
              </a:ln>
            </p:spPr>
          </p:pic>
        </p:grpSp>
      </p:grpSp>
    </p:spTree>
    <p:extLst>
      <p:ext uri="{BB962C8B-B14F-4D97-AF65-F5344CB8AC3E}">
        <p14:creationId xmlns:p14="http://schemas.microsoft.com/office/powerpoint/2010/main" val="1726846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1DD79-CE0D-4001-B4CE-39578757B6A3}"/>
              </a:ext>
            </a:extLst>
          </p:cNvPr>
          <p:cNvSpPr>
            <a:spLocks noGrp="1"/>
          </p:cNvSpPr>
          <p:nvPr>
            <p:ph type="title"/>
          </p:nvPr>
        </p:nvSpPr>
        <p:spPr/>
        <p:txBody>
          <a:bodyPr/>
          <a:lstStyle/>
          <a:p>
            <a:r>
              <a:rPr lang="en-US" dirty="0"/>
              <a:t>Experimental results</a:t>
            </a:r>
          </a:p>
        </p:txBody>
      </p:sp>
      <p:graphicFrame>
        <p:nvGraphicFramePr>
          <p:cNvPr id="6" name="Chart 5">
            <a:extLst>
              <a:ext uri="{FF2B5EF4-FFF2-40B4-BE49-F238E27FC236}">
                <a16:creationId xmlns:a16="http://schemas.microsoft.com/office/drawing/2014/main" id="{16F11931-61AC-4639-88DE-A6B202FC624A}"/>
              </a:ext>
            </a:extLst>
          </p:cNvPr>
          <p:cNvGraphicFramePr>
            <a:graphicFrameLocks/>
          </p:cNvGraphicFramePr>
          <p:nvPr>
            <p:extLst>
              <p:ext uri="{D42A27DB-BD31-4B8C-83A1-F6EECF244321}">
                <p14:modId xmlns:p14="http://schemas.microsoft.com/office/powerpoint/2010/main" val="4061312618"/>
              </p:ext>
            </p:extLst>
          </p:nvPr>
        </p:nvGraphicFramePr>
        <p:xfrm>
          <a:off x="1540449" y="1192809"/>
          <a:ext cx="3455409" cy="286380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8D7105E7-2235-4AA4-B567-5E709FF8346A}"/>
              </a:ext>
            </a:extLst>
          </p:cNvPr>
          <p:cNvGraphicFramePr>
            <a:graphicFrameLocks/>
          </p:cNvGraphicFramePr>
          <p:nvPr>
            <p:extLst>
              <p:ext uri="{D42A27DB-BD31-4B8C-83A1-F6EECF244321}">
                <p14:modId xmlns:p14="http://schemas.microsoft.com/office/powerpoint/2010/main" val="783179309"/>
              </p:ext>
            </p:extLst>
          </p:nvPr>
        </p:nvGraphicFramePr>
        <p:xfrm>
          <a:off x="7036377" y="1188937"/>
          <a:ext cx="3455408" cy="2866732"/>
        </p:xfrm>
        <a:graphic>
          <a:graphicData uri="http://schemas.openxmlformats.org/drawingml/2006/chart">
            <c:chart xmlns:c="http://schemas.openxmlformats.org/drawingml/2006/chart" xmlns:r="http://schemas.openxmlformats.org/officeDocument/2006/relationships" r:id="rId4"/>
          </a:graphicData>
        </a:graphic>
      </p:graphicFrame>
      <p:pic>
        <p:nvPicPr>
          <p:cNvPr id="10" name="Picture 9">
            <a:extLst>
              <a:ext uri="{FF2B5EF4-FFF2-40B4-BE49-F238E27FC236}">
                <a16:creationId xmlns:a16="http://schemas.microsoft.com/office/drawing/2014/main" id="{6B518E0E-CA29-498C-AB45-6698E954206E}"/>
              </a:ext>
            </a:extLst>
          </p:cNvPr>
          <p:cNvPicPr>
            <a:picLocks noChangeAspect="1"/>
          </p:cNvPicPr>
          <p:nvPr/>
        </p:nvPicPr>
        <p:blipFill>
          <a:blip r:embed="rId5"/>
          <a:stretch>
            <a:fillRect/>
          </a:stretch>
        </p:blipFill>
        <p:spPr>
          <a:xfrm>
            <a:off x="5459903" y="787213"/>
            <a:ext cx="6301393" cy="258077"/>
          </a:xfrm>
          <a:prstGeom prst="rect">
            <a:avLst/>
          </a:prstGeom>
          <a:ln>
            <a:solidFill>
              <a:schemeClr val="bg1">
                <a:lumMod val="50000"/>
              </a:schemeClr>
            </a:solidFill>
            <a:prstDash val="dash"/>
          </a:ln>
        </p:spPr>
      </p:pic>
      <p:grpSp>
        <p:nvGrpSpPr>
          <p:cNvPr id="3" name="Group 2">
            <a:extLst>
              <a:ext uri="{FF2B5EF4-FFF2-40B4-BE49-F238E27FC236}">
                <a16:creationId xmlns:a16="http://schemas.microsoft.com/office/drawing/2014/main" id="{785B2DED-77F3-4DCC-A419-ABA42B13019D}"/>
              </a:ext>
            </a:extLst>
          </p:cNvPr>
          <p:cNvGrpSpPr/>
          <p:nvPr/>
        </p:nvGrpSpPr>
        <p:grpSpPr>
          <a:xfrm>
            <a:off x="741780" y="4865891"/>
            <a:ext cx="3580194" cy="1204247"/>
            <a:chOff x="603529" y="5427866"/>
            <a:chExt cx="3580194" cy="1204247"/>
          </a:xfrm>
        </p:grpSpPr>
        <p:grpSp>
          <p:nvGrpSpPr>
            <p:cNvPr id="11" name="Group 10">
              <a:extLst>
                <a:ext uri="{FF2B5EF4-FFF2-40B4-BE49-F238E27FC236}">
                  <a16:creationId xmlns:a16="http://schemas.microsoft.com/office/drawing/2014/main" id="{1937B61C-CB88-41C9-B3D7-452175B01225}"/>
                </a:ext>
              </a:extLst>
            </p:cNvPr>
            <p:cNvGrpSpPr/>
            <p:nvPr/>
          </p:nvGrpSpPr>
          <p:grpSpPr>
            <a:xfrm>
              <a:off x="631478" y="6324336"/>
              <a:ext cx="3288427" cy="307777"/>
              <a:chOff x="8131115" y="6214953"/>
              <a:chExt cx="3288427" cy="307777"/>
            </a:xfrm>
          </p:grpSpPr>
          <p:pic>
            <p:nvPicPr>
              <p:cNvPr id="12" name="Picture 11">
                <a:extLst>
                  <a:ext uri="{FF2B5EF4-FFF2-40B4-BE49-F238E27FC236}">
                    <a16:creationId xmlns:a16="http://schemas.microsoft.com/office/drawing/2014/main" id="{C394D816-F155-4C96-A73F-9E7A5039B7EF}"/>
                  </a:ext>
                </a:extLst>
              </p:cNvPr>
              <p:cNvPicPr>
                <a:picLocks noChangeAspect="1"/>
              </p:cNvPicPr>
              <p:nvPr/>
            </p:nvPicPr>
            <p:blipFill rotWithShape="1">
              <a:blip r:embed="rId6"/>
              <a:srcRect l="46114" t="78902" r="50600" b="16543"/>
              <a:stretch/>
            </p:blipFill>
            <p:spPr>
              <a:xfrm>
                <a:off x="8131115" y="6294723"/>
                <a:ext cx="273612" cy="208183"/>
              </a:xfrm>
              <a:prstGeom prst="rect">
                <a:avLst/>
              </a:prstGeom>
            </p:spPr>
          </p:pic>
          <p:sp>
            <p:nvSpPr>
              <p:cNvPr id="13" name="TextBox 12">
                <a:extLst>
                  <a:ext uri="{FF2B5EF4-FFF2-40B4-BE49-F238E27FC236}">
                    <a16:creationId xmlns:a16="http://schemas.microsoft.com/office/drawing/2014/main" id="{337EA636-6D39-45DD-BBA3-20D88FABEF20}"/>
                  </a:ext>
                </a:extLst>
              </p:cNvPr>
              <p:cNvSpPr txBox="1"/>
              <p:nvPr/>
            </p:nvSpPr>
            <p:spPr>
              <a:xfrm>
                <a:off x="8477455" y="6214953"/>
                <a:ext cx="2942087" cy="307777"/>
              </a:xfrm>
              <a:prstGeom prst="rect">
                <a:avLst/>
              </a:prstGeom>
              <a:noFill/>
            </p:spPr>
            <p:txBody>
              <a:bodyPr wrap="none" rtlCol="0">
                <a:spAutoFit/>
              </a:bodyPr>
              <a:lstStyle/>
              <a:p>
                <a:r>
                  <a:rPr lang="en-US" sz="1400" dirty="0"/>
                  <a:t>NUBPR-NO : Target network data only</a:t>
                </a:r>
              </a:p>
            </p:txBody>
          </p:sp>
        </p:grpSp>
        <p:grpSp>
          <p:nvGrpSpPr>
            <p:cNvPr id="14" name="Group 13">
              <a:extLst>
                <a:ext uri="{FF2B5EF4-FFF2-40B4-BE49-F238E27FC236}">
                  <a16:creationId xmlns:a16="http://schemas.microsoft.com/office/drawing/2014/main" id="{590EBF9A-1DD5-4514-A3D3-E33D9DA7250A}"/>
                </a:ext>
              </a:extLst>
            </p:cNvPr>
            <p:cNvGrpSpPr/>
            <p:nvPr/>
          </p:nvGrpSpPr>
          <p:grpSpPr>
            <a:xfrm>
              <a:off x="603529" y="5878458"/>
              <a:ext cx="3580194" cy="307777"/>
              <a:chOff x="3023755" y="6311066"/>
              <a:chExt cx="3580194" cy="307777"/>
            </a:xfrm>
          </p:grpSpPr>
          <p:sp>
            <p:nvSpPr>
              <p:cNvPr id="15" name="TextBox 14">
                <a:extLst>
                  <a:ext uri="{FF2B5EF4-FFF2-40B4-BE49-F238E27FC236}">
                    <a16:creationId xmlns:a16="http://schemas.microsoft.com/office/drawing/2014/main" id="{FB530395-013F-40F4-8187-529241ED3893}"/>
                  </a:ext>
                </a:extLst>
              </p:cNvPr>
              <p:cNvSpPr txBox="1"/>
              <p:nvPr/>
            </p:nvSpPr>
            <p:spPr>
              <a:xfrm>
                <a:off x="3403329" y="6311066"/>
                <a:ext cx="3200620" cy="307777"/>
              </a:xfrm>
              <a:prstGeom prst="rect">
                <a:avLst/>
              </a:prstGeom>
              <a:noFill/>
            </p:spPr>
            <p:txBody>
              <a:bodyPr wrap="none" rtlCol="0">
                <a:spAutoFit/>
              </a:bodyPr>
              <a:lstStyle/>
              <a:p>
                <a:r>
                  <a:rPr lang="en-US" sz="1400" dirty="0"/>
                  <a:t>Proposed    : Synthetically generated data</a:t>
                </a:r>
              </a:p>
            </p:txBody>
          </p:sp>
          <p:pic>
            <p:nvPicPr>
              <p:cNvPr id="16" name="Picture 15">
                <a:extLst>
                  <a:ext uri="{FF2B5EF4-FFF2-40B4-BE49-F238E27FC236}">
                    <a16:creationId xmlns:a16="http://schemas.microsoft.com/office/drawing/2014/main" id="{C8E64020-7D78-4729-8C75-11FA4F31DF44}"/>
                  </a:ext>
                </a:extLst>
              </p:cNvPr>
              <p:cNvPicPr>
                <a:picLocks noChangeAspect="1"/>
              </p:cNvPicPr>
              <p:nvPr/>
            </p:nvPicPr>
            <p:blipFill rotWithShape="1">
              <a:blip r:embed="rId6"/>
              <a:srcRect l="32363" t="79674" r="63901" b="16543"/>
              <a:stretch/>
            </p:blipFill>
            <p:spPr>
              <a:xfrm>
                <a:off x="3023755" y="6430493"/>
                <a:ext cx="311118" cy="172851"/>
              </a:xfrm>
              <a:prstGeom prst="rect">
                <a:avLst/>
              </a:prstGeom>
            </p:spPr>
          </p:pic>
        </p:grpSp>
        <p:grpSp>
          <p:nvGrpSpPr>
            <p:cNvPr id="17" name="Group 16">
              <a:extLst>
                <a:ext uri="{FF2B5EF4-FFF2-40B4-BE49-F238E27FC236}">
                  <a16:creationId xmlns:a16="http://schemas.microsoft.com/office/drawing/2014/main" id="{312C1364-3499-46B9-86BF-C25B154772CC}"/>
                </a:ext>
              </a:extLst>
            </p:cNvPr>
            <p:cNvGrpSpPr/>
            <p:nvPr/>
          </p:nvGrpSpPr>
          <p:grpSpPr>
            <a:xfrm>
              <a:off x="633152" y="5427866"/>
              <a:ext cx="3061123" cy="307777"/>
              <a:chOff x="335837" y="6283611"/>
              <a:chExt cx="3061123" cy="307777"/>
            </a:xfrm>
          </p:grpSpPr>
          <p:sp>
            <p:nvSpPr>
              <p:cNvPr id="18" name="TextBox 17">
                <a:extLst>
                  <a:ext uri="{FF2B5EF4-FFF2-40B4-BE49-F238E27FC236}">
                    <a16:creationId xmlns:a16="http://schemas.microsoft.com/office/drawing/2014/main" id="{2CE98926-86DF-419D-B992-44CA071FDCA1}"/>
                  </a:ext>
                </a:extLst>
              </p:cNvPr>
              <p:cNvSpPr txBox="1"/>
              <p:nvPr/>
            </p:nvSpPr>
            <p:spPr>
              <a:xfrm>
                <a:off x="697118" y="6283611"/>
                <a:ext cx="2699842" cy="307777"/>
              </a:xfrm>
              <a:prstGeom prst="rect">
                <a:avLst/>
              </a:prstGeom>
              <a:noFill/>
            </p:spPr>
            <p:txBody>
              <a:bodyPr wrap="none" rtlCol="0">
                <a:spAutoFit/>
              </a:bodyPr>
              <a:lstStyle/>
              <a:p>
                <a:r>
                  <a:rPr lang="en-US" sz="1400" dirty="0"/>
                  <a:t>NUBPR-O    : Fully overlapped data</a:t>
                </a:r>
              </a:p>
            </p:txBody>
          </p:sp>
          <p:pic>
            <p:nvPicPr>
              <p:cNvPr id="19" name="Picture 18">
                <a:extLst>
                  <a:ext uri="{FF2B5EF4-FFF2-40B4-BE49-F238E27FC236}">
                    <a16:creationId xmlns:a16="http://schemas.microsoft.com/office/drawing/2014/main" id="{36CD2D1E-72E8-4FFA-A936-B020E7BD2420}"/>
                  </a:ext>
                </a:extLst>
              </p:cNvPr>
              <p:cNvPicPr>
                <a:picLocks noChangeAspect="1"/>
              </p:cNvPicPr>
              <p:nvPr/>
            </p:nvPicPr>
            <p:blipFill rotWithShape="1">
              <a:blip r:embed="rId6"/>
              <a:srcRect l="18828" t="78901" r="77338" b="16543"/>
              <a:stretch/>
            </p:blipFill>
            <p:spPr>
              <a:xfrm>
                <a:off x="335837" y="6359860"/>
                <a:ext cx="319371" cy="208183"/>
              </a:xfrm>
              <a:prstGeom prst="rect">
                <a:avLst/>
              </a:prstGeom>
            </p:spPr>
          </p:pic>
        </p:grpSp>
      </p:grpSp>
      <p:grpSp>
        <p:nvGrpSpPr>
          <p:cNvPr id="20" name="Group 19">
            <a:extLst>
              <a:ext uri="{FF2B5EF4-FFF2-40B4-BE49-F238E27FC236}">
                <a16:creationId xmlns:a16="http://schemas.microsoft.com/office/drawing/2014/main" id="{BB6CEBDB-B660-4BEC-8526-D48BE86F1A48}"/>
              </a:ext>
            </a:extLst>
          </p:cNvPr>
          <p:cNvGrpSpPr/>
          <p:nvPr/>
        </p:nvGrpSpPr>
        <p:grpSpPr>
          <a:xfrm>
            <a:off x="897339" y="2314526"/>
            <a:ext cx="6028869" cy="307777"/>
            <a:chOff x="595986" y="2875900"/>
            <a:chExt cx="5982603" cy="307777"/>
          </a:xfrm>
        </p:grpSpPr>
        <p:sp>
          <p:nvSpPr>
            <p:cNvPr id="21" name="TextBox 20">
              <a:extLst>
                <a:ext uri="{FF2B5EF4-FFF2-40B4-BE49-F238E27FC236}">
                  <a16:creationId xmlns:a16="http://schemas.microsoft.com/office/drawing/2014/main" id="{7AA6028E-8677-4590-A5D9-A195742874D9}"/>
                </a:ext>
              </a:extLst>
            </p:cNvPr>
            <p:cNvSpPr txBox="1"/>
            <p:nvPr/>
          </p:nvSpPr>
          <p:spPr>
            <a:xfrm>
              <a:off x="595986" y="2875900"/>
              <a:ext cx="394660" cy="307777"/>
            </a:xfrm>
            <a:prstGeom prst="rect">
              <a:avLst/>
            </a:prstGeom>
            <a:noFill/>
          </p:spPr>
          <p:txBody>
            <a:bodyPr wrap="none" rtlCol="0">
              <a:spAutoFit/>
            </a:bodyPr>
            <a:lstStyle/>
            <a:p>
              <a:r>
                <a:rPr lang="en-US" sz="1400"/>
                <a:t>HR</a:t>
              </a:r>
            </a:p>
          </p:txBody>
        </p:sp>
        <p:sp>
          <p:nvSpPr>
            <p:cNvPr id="22" name="TextBox 21">
              <a:extLst>
                <a:ext uri="{FF2B5EF4-FFF2-40B4-BE49-F238E27FC236}">
                  <a16:creationId xmlns:a16="http://schemas.microsoft.com/office/drawing/2014/main" id="{E857C03C-D7F7-49A4-957D-819417F9785C}"/>
                </a:ext>
              </a:extLst>
            </p:cNvPr>
            <p:cNvSpPr txBox="1"/>
            <p:nvPr/>
          </p:nvSpPr>
          <p:spPr>
            <a:xfrm>
              <a:off x="5959509" y="2875900"/>
              <a:ext cx="619080" cy="307777"/>
            </a:xfrm>
            <a:prstGeom prst="rect">
              <a:avLst/>
            </a:prstGeom>
            <a:noFill/>
          </p:spPr>
          <p:txBody>
            <a:bodyPr wrap="none" rtlCol="0">
              <a:spAutoFit/>
            </a:bodyPr>
            <a:lstStyle/>
            <a:p>
              <a:r>
                <a:rPr lang="en-US" sz="1400" dirty="0"/>
                <a:t>NDCG</a:t>
              </a:r>
            </a:p>
          </p:txBody>
        </p:sp>
      </p:grpSp>
      <p:sp>
        <p:nvSpPr>
          <p:cNvPr id="5" name="Slide Number Placeholder 4">
            <a:extLst>
              <a:ext uri="{FF2B5EF4-FFF2-40B4-BE49-F238E27FC236}">
                <a16:creationId xmlns:a16="http://schemas.microsoft.com/office/drawing/2014/main" id="{1DBBD55E-7B9D-418A-AAF7-9B6BA5DA2D00}"/>
              </a:ext>
            </a:extLst>
          </p:cNvPr>
          <p:cNvSpPr>
            <a:spLocks noGrp="1"/>
          </p:cNvSpPr>
          <p:nvPr>
            <p:ph type="sldNum" sz="quarter" idx="12"/>
          </p:nvPr>
        </p:nvSpPr>
        <p:spPr/>
        <p:txBody>
          <a:bodyPr/>
          <a:lstStyle/>
          <a:p>
            <a:fld id="{B1E47185-3E2A-46B7-BFBE-75BAE8CB2AB3}" type="slidenum">
              <a:rPr lang="en-US" smtClean="0"/>
              <a:t>34</a:t>
            </a:fld>
            <a:endParaRPr lang="en-US" dirty="0"/>
          </a:p>
        </p:txBody>
      </p:sp>
      <p:grpSp>
        <p:nvGrpSpPr>
          <p:cNvPr id="4" name="Group 3">
            <a:extLst>
              <a:ext uri="{FF2B5EF4-FFF2-40B4-BE49-F238E27FC236}">
                <a16:creationId xmlns:a16="http://schemas.microsoft.com/office/drawing/2014/main" id="{94F75E87-DDE2-49DC-8A6D-109494C332E1}"/>
              </a:ext>
            </a:extLst>
          </p:cNvPr>
          <p:cNvGrpSpPr/>
          <p:nvPr/>
        </p:nvGrpSpPr>
        <p:grpSpPr>
          <a:xfrm>
            <a:off x="4998184" y="4583111"/>
            <a:ext cx="6625243" cy="1864972"/>
            <a:chOff x="4433583" y="4397025"/>
            <a:chExt cx="6958932" cy="1864972"/>
          </a:xfrm>
        </p:grpSpPr>
        <p:graphicFrame>
          <p:nvGraphicFramePr>
            <p:cNvPr id="24" name="Chart 23">
              <a:extLst>
                <a:ext uri="{FF2B5EF4-FFF2-40B4-BE49-F238E27FC236}">
                  <a16:creationId xmlns:a16="http://schemas.microsoft.com/office/drawing/2014/main" id="{31EA7B19-A41D-4712-B3AF-2DEC26015972}"/>
                </a:ext>
              </a:extLst>
            </p:cNvPr>
            <p:cNvGraphicFramePr>
              <a:graphicFrameLocks/>
            </p:cNvGraphicFramePr>
            <p:nvPr>
              <p:extLst>
                <p:ext uri="{D42A27DB-BD31-4B8C-83A1-F6EECF244321}">
                  <p14:modId xmlns:p14="http://schemas.microsoft.com/office/powerpoint/2010/main" val="3028598477"/>
                </p:ext>
              </p:extLst>
            </p:nvPr>
          </p:nvGraphicFramePr>
          <p:xfrm>
            <a:off x="4433583" y="4397025"/>
            <a:ext cx="3278059" cy="186497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6" name="Chart 25">
              <a:extLst>
                <a:ext uri="{FF2B5EF4-FFF2-40B4-BE49-F238E27FC236}">
                  <a16:creationId xmlns:a16="http://schemas.microsoft.com/office/drawing/2014/main" id="{CF40E510-9315-4371-BFC3-4AC6DC32D0FA}"/>
                </a:ext>
              </a:extLst>
            </p:cNvPr>
            <p:cNvGraphicFramePr>
              <a:graphicFrameLocks/>
            </p:cNvGraphicFramePr>
            <p:nvPr/>
          </p:nvGraphicFramePr>
          <p:xfrm>
            <a:off x="7988884" y="4397025"/>
            <a:ext cx="3403631" cy="1864027"/>
          </p:xfrm>
          <a:graphic>
            <a:graphicData uri="http://schemas.openxmlformats.org/drawingml/2006/chart">
              <c:chart xmlns:c="http://schemas.openxmlformats.org/drawingml/2006/chart" xmlns:r="http://schemas.openxmlformats.org/officeDocument/2006/relationships" r:id="rId8"/>
            </a:graphicData>
          </a:graphic>
        </p:graphicFrame>
      </p:grpSp>
    </p:spTree>
    <p:extLst>
      <p:ext uri="{BB962C8B-B14F-4D97-AF65-F5344CB8AC3E}">
        <p14:creationId xmlns:p14="http://schemas.microsoft.com/office/powerpoint/2010/main" val="30275369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54891-5718-4EB6-8155-BADE3DA06D25}"/>
              </a:ext>
            </a:extLst>
          </p:cNvPr>
          <p:cNvSpPr>
            <a:spLocks noGrp="1"/>
          </p:cNvSpPr>
          <p:nvPr>
            <p:ph type="title"/>
          </p:nvPr>
        </p:nvSpPr>
        <p:spPr/>
        <p:txBody>
          <a:bodyPr/>
          <a:lstStyle/>
          <a:p>
            <a:r>
              <a:rPr lang="en-US" dirty="0"/>
              <a:t>Summary</a:t>
            </a:r>
          </a:p>
        </p:txBody>
      </p:sp>
      <p:graphicFrame>
        <p:nvGraphicFramePr>
          <p:cNvPr id="4" name="Content Placeholder 3">
            <a:extLst>
              <a:ext uri="{FF2B5EF4-FFF2-40B4-BE49-F238E27FC236}">
                <a16:creationId xmlns:a16="http://schemas.microsoft.com/office/drawing/2014/main" id="{1E0FBE30-2DCF-4892-9284-B86C4BDD4F09}"/>
              </a:ext>
            </a:extLst>
          </p:cNvPr>
          <p:cNvGraphicFramePr>
            <a:graphicFrameLocks noGrp="1"/>
          </p:cNvGraphicFramePr>
          <p:nvPr>
            <p:ph idx="1"/>
            <p:extLst>
              <p:ext uri="{D42A27DB-BD31-4B8C-83A1-F6EECF244321}">
                <p14:modId xmlns:p14="http://schemas.microsoft.com/office/powerpoint/2010/main" val="98035651"/>
              </p:ext>
            </p:extLst>
          </p:nvPr>
        </p:nvGraphicFramePr>
        <p:xfrm>
          <a:off x="838200" y="2047632"/>
          <a:ext cx="10515600" cy="44531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44F5399B-DA4A-4531-836F-721D2FE292BE}"/>
              </a:ext>
            </a:extLst>
          </p:cNvPr>
          <p:cNvSpPr/>
          <p:nvPr/>
        </p:nvSpPr>
        <p:spPr>
          <a:xfrm>
            <a:off x="838200" y="943427"/>
            <a:ext cx="10515600" cy="1010419"/>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b="1" dirty="0">
                <a:solidFill>
                  <a:schemeClr val="tx1"/>
                </a:solidFill>
              </a:rPr>
              <a:t>Approach: </a:t>
            </a:r>
            <a:r>
              <a:rPr lang="en-US" sz="2000" dirty="0">
                <a:solidFill>
                  <a:schemeClr val="tx1"/>
                </a:solidFill>
              </a:rPr>
              <a:t>Integrating user preference dynamics across networks for comprehensive user preference learning</a:t>
            </a:r>
            <a:endParaRPr lang="en-US" b="1" dirty="0">
              <a:solidFill>
                <a:schemeClr val="tx1"/>
              </a:solidFill>
            </a:endParaRPr>
          </a:p>
        </p:txBody>
      </p:sp>
      <p:sp>
        <p:nvSpPr>
          <p:cNvPr id="6" name="Slide Number Placeholder 5">
            <a:extLst>
              <a:ext uri="{FF2B5EF4-FFF2-40B4-BE49-F238E27FC236}">
                <a16:creationId xmlns:a16="http://schemas.microsoft.com/office/drawing/2014/main" id="{2EC70FF5-356A-45BF-A743-99599B70C0BE}"/>
              </a:ext>
            </a:extLst>
          </p:cNvPr>
          <p:cNvSpPr>
            <a:spLocks noGrp="1"/>
          </p:cNvSpPr>
          <p:nvPr>
            <p:ph type="sldNum" sz="quarter" idx="12"/>
          </p:nvPr>
        </p:nvSpPr>
        <p:spPr/>
        <p:txBody>
          <a:bodyPr/>
          <a:lstStyle/>
          <a:p>
            <a:fld id="{B1E47185-3E2A-46B7-BFBE-75BAE8CB2AB3}" type="slidenum">
              <a:rPr lang="en-US" smtClean="0"/>
              <a:t>35</a:t>
            </a:fld>
            <a:endParaRPr lang="en-US" dirty="0"/>
          </a:p>
        </p:txBody>
      </p:sp>
    </p:spTree>
    <p:extLst>
      <p:ext uri="{BB962C8B-B14F-4D97-AF65-F5344CB8AC3E}">
        <p14:creationId xmlns:p14="http://schemas.microsoft.com/office/powerpoint/2010/main" val="24175642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606D-DFA9-4D26-8F63-B6488894D7FB}"/>
              </a:ext>
            </a:extLst>
          </p:cNvPr>
          <p:cNvSpPr>
            <a:spLocks noGrp="1"/>
          </p:cNvSpPr>
          <p:nvPr>
            <p:ph type="title"/>
          </p:nvPr>
        </p:nvSpPr>
        <p:spPr/>
        <p:txBody>
          <a:bodyPr>
            <a:normAutofit/>
          </a:bodyPr>
          <a:lstStyle/>
          <a:p>
            <a:r>
              <a:rPr lang="en-US"/>
              <a:t>Develop one stop recommender platforms!!</a:t>
            </a:r>
          </a:p>
        </p:txBody>
      </p:sp>
      <p:grpSp>
        <p:nvGrpSpPr>
          <p:cNvPr id="3" name="Group 2">
            <a:extLst>
              <a:ext uri="{FF2B5EF4-FFF2-40B4-BE49-F238E27FC236}">
                <a16:creationId xmlns:a16="http://schemas.microsoft.com/office/drawing/2014/main" id="{F46F32F3-D570-43DC-8EF6-E23FC487C57A}"/>
              </a:ext>
            </a:extLst>
          </p:cNvPr>
          <p:cNvGrpSpPr/>
          <p:nvPr/>
        </p:nvGrpSpPr>
        <p:grpSpPr>
          <a:xfrm>
            <a:off x="1097280" y="1114697"/>
            <a:ext cx="10826735" cy="5081759"/>
            <a:chOff x="1097280" y="1114697"/>
            <a:chExt cx="10826735" cy="5081759"/>
          </a:xfrm>
        </p:grpSpPr>
        <p:pic>
          <p:nvPicPr>
            <p:cNvPr id="5" name="Picture 2" descr="Related image">
              <a:extLst>
                <a:ext uri="{FF2B5EF4-FFF2-40B4-BE49-F238E27FC236}">
                  <a16:creationId xmlns:a16="http://schemas.microsoft.com/office/drawing/2014/main" id="{FEEBD9CA-7765-4141-B58B-EF6C0DC367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6471" y="2264229"/>
              <a:ext cx="7037544" cy="393222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Arrow: Bent 6">
              <a:extLst>
                <a:ext uri="{FF2B5EF4-FFF2-40B4-BE49-F238E27FC236}">
                  <a16:creationId xmlns:a16="http://schemas.microsoft.com/office/drawing/2014/main" id="{D70B71D5-BDC2-4A65-A12A-FE50F8E42A89}"/>
                </a:ext>
              </a:extLst>
            </p:cNvPr>
            <p:cNvSpPr/>
            <p:nvPr/>
          </p:nvSpPr>
          <p:spPr>
            <a:xfrm rot="10800000" flipH="1">
              <a:off x="3415454" y="3823041"/>
              <a:ext cx="989390" cy="773615"/>
            </a:xfrm>
            <a:prstGeom prst="bentArrow">
              <a:avLst>
                <a:gd name="adj1" fmla="val 23461"/>
                <a:gd name="adj2" fmla="val 19652"/>
                <a:gd name="adj3" fmla="val 29815"/>
                <a:gd name="adj4" fmla="val 32826"/>
              </a:avLst>
            </a:prstGeom>
            <a:solidFill>
              <a:srgbClr val="0070C0"/>
            </a:solidFill>
            <a:ln w="12700">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4098" name="Picture 2" descr="Image result for social networks icons">
              <a:extLst>
                <a:ext uri="{FF2B5EF4-FFF2-40B4-BE49-F238E27FC236}">
                  <a16:creationId xmlns:a16="http://schemas.microsoft.com/office/drawing/2014/main" id="{314A4B1F-880E-412B-B841-08B91D3EB5D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204" t="4403" r="6363" b="8213"/>
            <a:stretch/>
          </p:blipFill>
          <p:spPr bwMode="auto">
            <a:xfrm>
              <a:off x="1097280" y="1114697"/>
              <a:ext cx="2969623" cy="2111852"/>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Slide Number Placeholder 5">
            <a:extLst>
              <a:ext uri="{FF2B5EF4-FFF2-40B4-BE49-F238E27FC236}">
                <a16:creationId xmlns:a16="http://schemas.microsoft.com/office/drawing/2014/main" id="{AE5E205C-5493-4FDB-A003-9AF226ADBAF9}"/>
              </a:ext>
            </a:extLst>
          </p:cNvPr>
          <p:cNvSpPr>
            <a:spLocks noGrp="1"/>
          </p:cNvSpPr>
          <p:nvPr>
            <p:ph type="sldNum" sz="quarter" idx="12"/>
          </p:nvPr>
        </p:nvSpPr>
        <p:spPr/>
        <p:txBody>
          <a:bodyPr/>
          <a:lstStyle/>
          <a:p>
            <a:fld id="{B1E47185-3E2A-46B7-BFBE-75BAE8CB2AB3}" type="slidenum">
              <a:rPr lang="en-US" smtClean="0"/>
              <a:t>36</a:t>
            </a:fld>
            <a:endParaRPr lang="en-US" dirty="0"/>
          </a:p>
        </p:txBody>
      </p:sp>
    </p:spTree>
    <p:extLst>
      <p:ext uri="{BB962C8B-B14F-4D97-AF65-F5344CB8AC3E}">
        <p14:creationId xmlns:p14="http://schemas.microsoft.com/office/powerpoint/2010/main" val="3875672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93437-E459-4B3F-8713-D5CCD20BE657}"/>
              </a:ext>
            </a:extLst>
          </p:cNvPr>
          <p:cNvSpPr>
            <a:spLocks noGrp="1"/>
          </p:cNvSpPr>
          <p:nvPr>
            <p:ph type="title"/>
          </p:nvPr>
        </p:nvSpPr>
        <p:spPr>
          <a:xfrm>
            <a:off x="792396" y="108642"/>
            <a:ext cx="7474172" cy="914400"/>
          </a:xfrm>
        </p:spPr>
        <p:txBody>
          <a:bodyPr>
            <a:normAutofit/>
          </a:bodyPr>
          <a:lstStyle/>
          <a:p>
            <a:r>
              <a:rPr lang="en-US" dirty="0"/>
              <a:t>Acknowledgements</a:t>
            </a:r>
            <a:endParaRPr lang="en-SG" dirty="0"/>
          </a:p>
        </p:txBody>
      </p:sp>
      <p:sp>
        <p:nvSpPr>
          <p:cNvPr id="3" name="Content Placeholder 2">
            <a:extLst>
              <a:ext uri="{FF2B5EF4-FFF2-40B4-BE49-F238E27FC236}">
                <a16:creationId xmlns:a16="http://schemas.microsoft.com/office/drawing/2014/main" id="{4144BD59-1902-486A-A6F8-BF0184EB4AE1}"/>
              </a:ext>
            </a:extLst>
          </p:cNvPr>
          <p:cNvSpPr>
            <a:spLocks noGrp="1"/>
          </p:cNvSpPr>
          <p:nvPr>
            <p:ph idx="1"/>
          </p:nvPr>
        </p:nvSpPr>
        <p:spPr>
          <a:xfrm>
            <a:off x="688063" y="1421394"/>
            <a:ext cx="7922537" cy="4307393"/>
          </a:xfrm>
        </p:spPr>
        <p:txBody>
          <a:bodyPr anchor="t">
            <a:normAutofit/>
          </a:bodyPr>
          <a:lstStyle/>
          <a:p>
            <a:r>
              <a:rPr lang="en-US" sz="2000" dirty="0"/>
              <a:t>Supervisor: Prof Roger Zimmermann</a:t>
            </a:r>
          </a:p>
          <a:p>
            <a:endParaRPr lang="en-US" sz="2000" dirty="0"/>
          </a:p>
          <a:p>
            <a:r>
              <a:rPr lang="en-US" sz="2000" dirty="0"/>
              <a:t>Thesis Committee: Prof David Rosenblum and Prof Min Yen Kan</a:t>
            </a:r>
          </a:p>
          <a:p>
            <a:endParaRPr lang="en-US" sz="2000" dirty="0"/>
          </a:p>
          <a:p>
            <a:r>
              <a:rPr lang="en-US" sz="2000" dirty="0"/>
              <a:t>Lab members of Multimedia Research</a:t>
            </a:r>
          </a:p>
          <a:p>
            <a:endParaRPr lang="en-US" sz="2000" dirty="0"/>
          </a:p>
          <a:p>
            <a:r>
              <a:rPr lang="en-US" sz="2000" dirty="0"/>
              <a:t>Friends in Singapore and back home</a:t>
            </a:r>
          </a:p>
          <a:p>
            <a:endParaRPr lang="en-US" sz="2000" dirty="0"/>
          </a:p>
          <a:p>
            <a:r>
              <a:rPr lang="en-US" sz="2000" dirty="0"/>
              <a:t>Family</a:t>
            </a:r>
            <a:endParaRPr lang="en-SG" sz="2000" dirty="0"/>
          </a:p>
        </p:txBody>
      </p:sp>
      <p:sp>
        <p:nvSpPr>
          <p:cNvPr id="140" name="Rectangle 13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7254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14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5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6 Reasons Your Boss Doesn't Say Thank You Enough (or ever ...">
            <a:extLst>
              <a:ext uri="{FF2B5EF4-FFF2-40B4-BE49-F238E27FC236}">
                <a16:creationId xmlns:a16="http://schemas.microsoft.com/office/drawing/2014/main" id="{7564964C-241B-47A3-B93A-C996650126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77" r="1" b="1"/>
          <a:stretch/>
        </p:blipFill>
        <p:spPr bwMode="auto">
          <a:xfrm>
            <a:off x="9411824" y="2857501"/>
            <a:ext cx="1147323" cy="1142998"/>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DF2FFE3-8CB1-4B0D-BFEC-C58C3F474BAD}"/>
              </a:ext>
            </a:extLst>
          </p:cNvPr>
          <p:cNvSpPr>
            <a:spLocks noGrp="1"/>
          </p:cNvSpPr>
          <p:nvPr>
            <p:ph type="sldNum" sz="quarter" idx="12"/>
          </p:nvPr>
        </p:nvSpPr>
        <p:spPr>
          <a:xfrm>
            <a:off x="10341428" y="6356350"/>
            <a:ext cx="1012371" cy="365125"/>
          </a:xfrm>
        </p:spPr>
        <p:txBody>
          <a:bodyPr>
            <a:normAutofit/>
          </a:bodyPr>
          <a:lstStyle/>
          <a:p>
            <a:pPr>
              <a:spcAft>
                <a:spcPts val="600"/>
              </a:spcAft>
            </a:pPr>
            <a:fld id="{B1E47185-3E2A-46B7-BFBE-75BAE8CB2AB3}" type="slidenum">
              <a:rPr lang="en-US">
                <a:solidFill>
                  <a:srgbClr val="FFFFFF"/>
                </a:solidFill>
              </a:rPr>
              <a:pPr>
                <a:spcAft>
                  <a:spcPts val="600"/>
                </a:spcAft>
              </a:pPr>
              <a:t>37</a:t>
            </a:fld>
            <a:endParaRPr lang="en-US">
              <a:solidFill>
                <a:srgbClr val="FFFFFF"/>
              </a:solidFill>
            </a:endParaRPr>
          </a:p>
        </p:txBody>
      </p:sp>
    </p:spTree>
    <p:extLst>
      <p:ext uri="{BB962C8B-B14F-4D97-AF65-F5344CB8AC3E}">
        <p14:creationId xmlns:p14="http://schemas.microsoft.com/office/powerpoint/2010/main" val="2746771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5"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122" name="Picture 2" descr="https://www.freeiconspng.com/uploads/q-and-a-icon-11.jpeg">
            <a:extLst>
              <a:ext uri="{FF2B5EF4-FFF2-40B4-BE49-F238E27FC236}">
                <a16:creationId xmlns:a16="http://schemas.microsoft.com/office/drawing/2014/main" id="{36462D98-DCC1-4365-A0F8-A88FE030BA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349" y="2143727"/>
            <a:ext cx="3661831" cy="259074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04A71EA-7672-47DD-AC80-E514788F1342}"/>
              </a:ext>
            </a:extLst>
          </p:cNvPr>
          <p:cNvSpPr>
            <a:spLocks noGrp="1"/>
          </p:cNvSpPr>
          <p:nvPr>
            <p:ph idx="1"/>
          </p:nvPr>
        </p:nvSpPr>
        <p:spPr>
          <a:xfrm>
            <a:off x="5338354" y="1052946"/>
            <a:ext cx="6424297" cy="5086636"/>
          </a:xfrm>
        </p:spPr>
        <p:txBody>
          <a:bodyPr anchor="t">
            <a:normAutofit lnSpcReduction="10000"/>
          </a:bodyPr>
          <a:lstStyle/>
          <a:p>
            <a:pPr marL="0" indent="0">
              <a:buNone/>
            </a:pPr>
            <a:r>
              <a:rPr lang="en-US" dirty="0">
                <a:solidFill>
                  <a:srgbClr val="000000"/>
                </a:solidFill>
              </a:rPr>
              <a:t>Publications:</a:t>
            </a:r>
          </a:p>
          <a:p>
            <a:r>
              <a:rPr lang="en-US" sz="1600" b="1" dirty="0"/>
              <a:t>Dilruk Perera</a:t>
            </a:r>
            <a:r>
              <a:rPr lang="en-US" sz="1600" dirty="0"/>
              <a:t>, and Roger Zimmermann. “Towards Comprehensive Recommender Systems: Time-Aware Unified Recommendations Based on Listwise Ranking of Implicit Cross-Network Data.” In Proceedings of the </a:t>
            </a:r>
            <a:r>
              <a:rPr lang="en-US" sz="1600" b="1" dirty="0"/>
              <a:t>34th AAAI Conference on Artificial Intelligence (AAAI), 2020</a:t>
            </a:r>
            <a:endParaRPr lang="en-US" sz="1600" dirty="0"/>
          </a:p>
          <a:p>
            <a:endParaRPr lang="en-US" sz="1600" b="1" dirty="0"/>
          </a:p>
          <a:p>
            <a:r>
              <a:rPr lang="en-US" sz="1600" b="1" dirty="0"/>
              <a:t>Dilruk Perera</a:t>
            </a:r>
            <a:r>
              <a:rPr lang="en-US" sz="1600" dirty="0"/>
              <a:t>, and Roger Zimmermann, “</a:t>
            </a:r>
            <a:r>
              <a:rPr lang="en-US" sz="1600" dirty="0" err="1"/>
              <a:t>CnGAN</a:t>
            </a:r>
            <a:r>
              <a:rPr lang="en-US" sz="1600" dirty="0"/>
              <a:t>: Generative Adversarial Networks for Cross-network user preference generation for non-overlapped users,” </a:t>
            </a:r>
            <a:r>
              <a:rPr lang="en-US" sz="1600" b="1" dirty="0"/>
              <a:t>The Web Conference, (WWW), 2019 </a:t>
            </a:r>
          </a:p>
          <a:p>
            <a:endParaRPr lang="en-US" sz="1600" dirty="0"/>
          </a:p>
          <a:p>
            <a:r>
              <a:rPr lang="en-US" sz="1600" b="1" dirty="0"/>
              <a:t>Dilruk Perera</a:t>
            </a:r>
            <a:r>
              <a:rPr lang="en-US" sz="1600" dirty="0"/>
              <a:t>, and Roger Zimmermann, “LSTM Networks for Online Cross-Network Recommendations,” </a:t>
            </a:r>
            <a:r>
              <a:rPr lang="en-US" sz="1600" b="1" dirty="0"/>
              <a:t>27</a:t>
            </a:r>
            <a:r>
              <a:rPr lang="en-US" sz="1600" b="1" baseline="30000" dirty="0"/>
              <a:t>th</a:t>
            </a:r>
            <a:r>
              <a:rPr lang="en-US" sz="1600" b="1" dirty="0"/>
              <a:t> International Joint Conference on Artificial Intelligence, (IJCAI), 2018</a:t>
            </a:r>
            <a:r>
              <a:rPr lang="en-US" sz="1600" dirty="0"/>
              <a:t> </a:t>
            </a:r>
          </a:p>
          <a:p>
            <a:endParaRPr lang="en-US" sz="1600" b="1" dirty="0"/>
          </a:p>
          <a:p>
            <a:r>
              <a:rPr lang="en-US" sz="1600" b="1" dirty="0"/>
              <a:t>Dilruk Perera </a:t>
            </a:r>
            <a:r>
              <a:rPr lang="en-US" sz="1600" dirty="0"/>
              <a:t>and Roger Zimmermann, “Exploring the use of Time-Dependent Cross-Network Information for Personalized Recommendations,” </a:t>
            </a:r>
            <a:r>
              <a:rPr lang="en-US" sz="1600" b="1" dirty="0"/>
              <a:t>25</a:t>
            </a:r>
            <a:r>
              <a:rPr lang="en-US" sz="1600" b="1" baseline="30000" dirty="0"/>
              <a:t>th</a:t>
            </a:r>
            <a:r>
              <a:rPr lang="en-US" sz="1600" b="1" dirty="0"/>
              <a:t> ACM International Conference on Multimedia, (ACM MM), 2017</a:t>
            </a:r>
            <a:endParaRPr lang="en-US" sz="2000" b="1" dirty="0">
              <a:solidFill>
                <a:srgbClr val="000000"/>
              </a:solidFill>
            </a:endParaRPr>
          </a:p>
        </p:txBody>
      </p:sp>
      <p:sp>
        <p:nvSpPr>
          <p:cNvPr id="4" name="Slide Number Placeholder 3">
            <a:extLst>
              <a:ext uri="{FF2B5EF4-FFF2-40B4-BE49-F238E27FC236}">
                <a16:creationId xmlns:a16="http://schemas.microsoft.com/office/drawing/2014/main" id="{14BD629B-01B4-4593-B6EC-BF93AA4A1EDA}"/>
              </a:ext>
            </a:extLst>
          </p:cNvPr>
          <p:cNvSpPr>
            <a:spLocks noGrp="1"/>
          </p:cNvSpPr>
          <p:nvPr>
            <p:ph type="sldNum" sz="quarter" idx="12"/>
          </p:nvPr>
        </p:nvSpPr>
        <p:spPr/>
        <p:txBody>
          <a:bodyPr/>
          <a:lstStyle/>
          <a:p>
            <a:fld id="{B1E47185-3E2A-46B7-BFBE-75BAE8CB2AB3}" type="slidenum">
              <a:rPr lang="en-US" smtClean="0"/>
              <a:t>38</a:t>
            </a:fld>
            <a:endParaRPr lang="en-US" dirty="0"/>
          </a:p>
        </p:txBody>
      </p:sp>
    </p:spTree>
    <p:extLst>
      <p:ext uri="{BB962C8B-B14F-4D97-AF65-F5344CB8AC3E}">
        <p14:creationId xmlns:p14="http://schemas.microsoft.com/office/powerpoint/2010/main" val="23518004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151" name="Rectangle 134">
            <a:extLst>
              <a:ext uri="{FF2B5EF4-FFF2-40B4-BE49-F238E27FC236}">
                <a16:creationId xmlns:a16="http://schemas.microsoft.com/office/drawing/2014/main" id="{2643BE6C-86B7-4AB9-91E8-9B5DB45AC8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8" y="0"/>
            <a:ext cx="12188825" cy="42428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0FFA09-125D-4057-A2C1-50037CC14357}"/>
              </a:ext>
            </a:extLst>
          </p:cNvPr>
          <p:cNvSpPr>
            <a:spLocks noGrp="1"/>
          </p:cNvSpPr>
          <p:nvPr>
            <p:ph type="ctrTitle"/>
          </p:nvPr>
        </p:nvSpPr>
        <p:spPr>
          <a:xfrm>
            <a:off x="221845" y="350723"/>
            <a:ext cx="11748310" cy="2406002"/>
          </a:xfrm>
        </p:spPr>
        <p:txBody>
          <a:bodyPr>
            <a:noAutofit/>
          </a:bodyPr>
          <a:lstStyle/>
          <a:p>
            <a:r>
              <a:rPr lang="en-US" sz="4000" dirty="0">
                <a:solidFill>
                  <a:srgbClr val="FFFFFF"/>
                </a:solidFill>
              </a:rPr>
              <a:t>Towards Comprehensive User Preference Learning: </a:t>
            </a:r>
            <a:br>
              <a:rPr lang="en-US" sz="4000" dirty="0">
                <a:solidFill>
                  <a:srgbClr val="FFFFFF"/>
                </a:solidFill>
              </a:rPr>
            </a:br>
            <a:r>
              <a:rPr lang="en-US" sz="4000" dirty="0">
                <a:solidFill>
                  <a:srgbClr val="FFFFFF"/>
                </a:solidFill>
              </a:rPr>
              <a:t>Modeling User Preference Dynamics Across Networks  for Recommendations</a:t>
            </a:r>
          </a:p>
        </p:txBody>
      </p:sp>
      <p:sp>
        <p:nvSpPr>
          <p:cNvPr id="3" name="Subtitle 2">
            <a:extLst>
              <a:ext uri="{FF2B5EF4-FFF2-40B4-BE49-F238E27FC236}">
                <a16:creationId xmlns:a16="http://schemas.microsoft.com/office/drawing/2014/main" id="{586999FD-B3EA-4AC8-B7E3-1132437AC495}"/>
              </a:ext>
            </a:extLst>
          </p:cNvPr>
          <p:cNvSpPr>
            <a:spLocks noGrp="1"/>
          </p:cNvSpPr>
          <p:nvPr>
            <p:ph type="subTitle" idx="1"/>
          </p:nvPr>
        </p:nvSpPr>
        <p:spPr>
          <a:xfrm>
            <a:off x="1627240" y="3480954"/>
            <a:ext cx="8937522" cy="723761"/>
          </a:xfrm>
        </p:spPr>
        <p:txBody>
          <a:bodyPr>
            <a:normAutofit fontScale="70000" lnSpcReduction="20000"/>
          </a:bodyPr>
          <a:lstStyle/>
          <a:p>
            <a:r>
              <a:rPr lang="en-US" sz="3500" dirty="0">
                <a:solidFill>
                  <a:schemeClr val="bg1"/>
                </a:solidFill>
              </a:rPr>
              <a:t>Dilruk Perera</a:t>
            </a:r>
            <a:r>
              <a:rPr lang="en-US" sz="3000" dirty="0">
                <a:solidFill>
                  <a:schemeClr val="bg1"/>
                </a:solidFill>
              </a:rPr>
              <a:t>  </a:t>
            </a:r>
          </a:p>
          <a:p>
            <a:r>
              <a:rPr lang="en-US" sz="3000" dirty="0">
                <a:solidFill>
                  <a:schemeClr val="bg1"/>
                </a:solidFill>
              </a:rPr>
              <a:t>Supervised by: A/P Roger Zimmermann</a:t>
            </a:r>
            <a:endParaRPr lang="en-US" dirty="0">
              <a:solidFill>
                <a:schemeClr val="bg1"/>
              </a:solidFill>
            </a:endParaRPr>
          </a:p>
        </p:txBody>
      </p:sp>
      <p:pic>
        <p:nvPicPr>
          <p:cNvPr id="6146" name="Picture 2" descr="Image result for national university of singapore icon">
            <a:extLst>
              <a:ext uri="{FF2B5EF4-FFF2-40B4-BE49-F238E27FC236}">
                <a16:creationId xmlns:a16="http://schemas.microsoft.com/office/drawing/2014/main" id="{59561A74-7D34-4E90-A6FC-8AF1F7C1FD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9537" y="5005145"/>
            <a:ext cx="2292926" cy="1047103"/>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91425F79-28CF-4BA8-8119-3BF8C87D4B24}"/>
              </a:ext>
            </a:extLst>
          </p:cNvPr>
          <p:cNvSpPr>
            <a:spLocks noGrp="1"/>
          </p:cNvSpPr>
          <p:nvPr>
            <p:ph type="sldNum" sz="quarter" idx="12"/>
          </p:nvPr>
        </p:nvSpPr>
        <p:spPr/>
        <p:txBody>
          <a:bodyPr/>
          <a:lstStyle/>
          <a:p>
            <a:fld id="{B1E47185-3E2A-46B7-BFBE-75BAE8CB2AB3}" type="slidenum">
              <a:rPr lang="en-US" smtClean="0"/>
              <a:t>39</a:t>
            </a:fld>
            <a:endParaRPr lang="en-US"/>
          </a:p>
        </p:txBody>
      </p:sp>
    </p:spTree>
    <p:extLst>
      <p:ext uri="{BB962C8B-B14F-4D97-AF65-F5344CB8AC3E}">
        <p14:creationId xmlns:p14="http://schemas.microsoft.com/office/powerpoint/2010/main" val="1151275355"/>
      </p:ext>
    </p:extLst>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ilk Glass">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ilk Glass">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ilk Glass">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ilk Glass">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ilk Glass">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ilk Glass">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ilk Glass">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ilk Glass">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Banded</Template>
  <TotalTime>808</TotalTime>
  <Words>1993</Words>
  <Application>Microsoft Office PowerPoint</Application>
  <PresentationFormat>Widescreen</PresentationFormat>
  <Paragraphs>724</Paragraphs>
  <Slides>39</Slides>
  <Notes>39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Calibri</vt:lpstr>
      <vt:lpstr>Calibri Light</vt:lpstr>
      <vt:lpstr>Cambria Math</vt:lpstr>
      <vt:lpstr>Lemon</vt:lpstr>
      <vt:lpstr>Times</vt:lpstr>
      <vt:lpstr>Times New Roman</vt:lpstr>
      <vt:lpstr>Office Theme</vt:lpstr>
      <vt:lpstr>Towards Comprehensive User Preference Learning:  Modeling User Preference Dynamics Across Networks  for Recommendations</vt:lpstr>
      <vt:lpstr>Motivation: Recommender Systems</vt:lpstr>
      <vt:lpstr>Motivation: Recommender Systems</vt:lpstr>
      <vt:lpstr>Motivation: Recommender Systems</vt:lpstr>
      <vt:lpstr>Motivation: Recommender Systems</vt:lpstr>
      <vt:lpstr>Motivation: Limitations of RSs</vt:lpstr>
      <vt:lpstr>1) Incomplete User Profiles</vt:lpstr>
      <vt:lpstr>2) Continuous changes in user preferences</vt:lpstr>
      <vt:lpstr>Solution</vt:lpstr>
      <vt:lpstr>Outline</vt:lpstr>
      <vt:lpstr>Dataset Statistics</vt:lpstr>
      <vt:lpstr>Feasibility and Effectiveness: Summary</vt:lpstr>
      <vt:lpstr>Feasibility and Effectiveness: Summary</vt:lpstr>
      <vt:lpstr>Outline</vt:lpstr>
      <vt:lpstr>LSTM Networks for Online Cross-Network Recommendations</vt:lpstr>
      <vt:lpstr>Motivation</vt:lpstr>
      <vt:lpstr>Solution</vt:lpstr>
      <vt:lpstr>Model: LSTM</vt:lpstr>
      <vt:lpstr>Process</vt:lpstr>
      <vt:lpstr>Overview: Online User Preference Update</vt:lpstr>
      <vt:lpstr>Solution: Cell State Bottleneck Issue</vt:lpstr>
      <vt:lpstr>Solution: Irregular Time Gaps</vt:lpstr>
      <vt:lpstr>Prediction</vt:lpstr>
      <vt:lpstr>Results</vt:lpstr>
      <vt:lpstr>Results</vt:lpstr>
      <vt:lpstr>Outline</vt:lpstr>
      <vt:lpstr>PowerPoint Presentation</vt:lpstr>
      <vt:lpstr>Data Challenge</vt:lpstr>
      <vt:lpstr>Solution</vt:lpstr>
      <vt:lpstr>Adversarial Generation Process</vt:lpstr>
      <vt:lpstr>Optimization: Generation Task</vt:lpstr>
      <vt:lpstr>Recommendation Task</vt:lpstr>
      <vt:lpstr>Multi-Task Learning approach</vt:lpstr>
      <vt:lpstr>Experimental results</vt:lpstr>
      <vt:lpstr>Summary</vt:lpstr>
      <vt:lpstr>Develop one stop recommender platforms!!</vt:lpstr>
      <vt:lpstr>Acknowledgements</vt:lpstr>
      <vt:lpstr>PowerPoint Presentation</vt:lpstr>
      <vt:lpstr>Towards Comprehensive User Preference Learning:  Modeling User Preference Dynamics Across Networks  for Recommendations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Towards Comprehensive User Preference Learning:  Modeling User Preference Dynamics Across Networks  for Recommendations</dc:title>
  <dc:creator>Mathugamavithanage Dilruk Dasantha Perera</dc:creator>
  <cp:lastModifiedBy>Dilruk Perera</cp:lastModifiedBy>
  <cp:revision>6</cp:revision>
  <dcterms:created xsi:type="dcterms:W3CDTF">2020-06-09T17:15:48Z</dcterms:created>
  <dcterms:modified xsi:type="dcterms:W3CDTF">2020-08-21T04:27:21Z</dcterms:modified>
</cp:coreProperties>
</file>